
<file path=[Content_Types].xml><?xml version="1.0" encoding="utf-8"?>
<Types xmlns="http://schemas.openxmlformats.org/package/2006/content-types">
  <Default Extension="xml" ContentType="application/xml"/>
  <Default Extension="jpeg" ContentType="image/jpeg"/>
  <Default Extension="xlsx" ContentType="application/vnd.openxmlformats-officedocument.spreadsheetml.sheet"/>
  <Default Extension="png" ContentType="image/png"/>
  <Default Extension="rels" ContentType="application/vnd.openxmlformats-package.relationshi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5"/>
  </p:notesMasterIdLst>
  <p:handoutMasterIdLst>
    <p:handoutMasterId r:id="rId26"/>
  </p:handoutMasterIdLst>
  <p:sldIdLst>
    <p:sldId id="269" r:id="rId5"/>
    <p:sldId id="695" r:id="rId6"/>
    <p:sldId id="762" r:id="rId7"/>
    <p:sldId id="731" r:id="rId8"/>
    <p:sldId id="741" r:id="rId9"/>
    <p:sldId id="766" r:id="rId10"/>
    <p:sldId id="767" r:id="rId11"/>
    <p:sldId id="662" r:id="rId12"/>
    <p:sldId id="669" r:id="rId13"/>
    <p:sldId id="780" r:id="rId14"/>
    <p:sldId id="672" r:id="rId15"/>
    <p:sldId id="733" r:id="rId16"/>
    <p:sldId id="751" r:id="rId17"/>
    <p:sldId id="752" r:id="rId18"/>
    <p:sldId id="734" r:id="rId19"/>
    <p:sldId id="735" r:id="rId20"/>
    <p:sldId id="736" r:id="rId21"/>
    <p:sldId id="739" r:id="rId22"/>
    <p:sldId id="786" r:id="rId23"/>
    <p:sldId id="781" r:id="rId24"/>
  </p:sldIdLst>
  <p:sldSz cx="12192000" cy="6858000"/>
  <p:notesSz cx="6797675" cy="9928225"/>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1B1A655-03A6-CA48-DDD4-E2812184AE7E}" name="Hella Hendriks" initials="HH" userId="S::h.hendriks@maa.nl::863480e4-c749-4f87-a9de-1b0eb5ae5b53" providerId="AD"/>
  <p188:author id="{51FF1559-E1FF-EAB3-9B5B-ED6AEF8E0E6C}" name="Robert Krottjé" initials="RK" userId="S::r.krottje@maa.nl::578f1504-ec53-4d87-b7af-9128e598b08b" providerId="AD"/>
  <p188:author id="{B32EE974-C4EF-018A-49DB-C614D4DC7851}" name="Joost Meijs" initials="JM" userId="S::j.meijs@maa.nl::df20e844-32de-4374-a8f0-66ae421484ab" providerId="AD"/>
  <p188:author id="{66E8F07D-BA9C-727C-19F3-C107C1E6C698}" name="Roel Ubaghs" initials="RU" userId="S::r.ubaghs@maa.nl::34b3a0ba-ba40-4c0c-a8e8-55457ea996a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C300"/>
    <a:srgbClr val="113C75"/>
    <a:srgbClr val="172C51"/>
    <a:srgbClr val="163C75"/>
    <a:srgbClr val="F08100"/>
    <a:srgbClr val="0065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783F1A-2993-43FB-B897-E8223411EDC2}" v="1" dt="2025-03-24T10:03:07.241"/>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A107856-5554-42FB-B03E-39F5DBC370BA}" styleName="Stijl, gemiddeld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E25E649-3F16-4E02-A733-19D2CDBF48F0}" styleName="Stijl, gemiddeld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1"/>
  </p:normalViewPr>
  <p:slideViewPr>
    <p:cSldViewPr snapToGrid="0">
      <p:cViewPr varScale="1">
        <p:scale>
          <a:sx n="107" d="100"/>
          <a:sy n="107" d="100"/>
        </p:scale>
        <p:origin x="736" y="17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microsoft.com/office/2018/10/relationships/authors" Target="author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la Hendriks" userId="863480e4-c749-4f87-a9de-1b0eb5ae5b53" providerId="ADAL" clId="{BF783F1A-2993-43FB-B897-E8223411EDC2}"/>
    <pc:docChg chg="addSld delSld modSld">
      <pc:chgData name="Hella Hendriks" userId="863480e4-c749-4f87-a9de-1b0eb5ae5b53" providerId="ADAL" clId="{BF783F1A-2993-43FB-B897-E8223411EDC2}" dt="2025-03-24T10:03:17.573" v="4" actId="47"/>
      <pc:docMkLst>
        <pc:docMk/>
      </pc:docMkLst>
      <pc:sldChg chg="del">
        <pc:chgData name="Hella Hendriks" userId="863480e4-c749-4f87-a9de-1b0eb5ae5b53" providerId="ADAL" clId="{BF783F1A-2993-43FB-B897-E8223411EDC2}" dt="2025-03-24T10:03:08.896" v="1" actId="47"/>
        <pc:sldMkLst>
          <pc:docMk/>
          <pc:sldMk cId="3939593785" sldId="779"/>
        </pc:sldMkLst>
      </pc:sldChg>
      <pc:sldChg chg="del">
        <pc:chgData name="Hella Hendriks" userId="863480e4-c749-4f87-a9de-1b0eb5ae5b53" providerId="ADAL" clId="{BF783F1A-2993-43FB-B897-E8223411EDC2}" dt="2025-03-24T10:03:14.539" v="2" actId="47"/>
        <pc:sldMkLst>
          <pc:docMk/>
          <pc:sldMk cId="2156380770" sldId="783"/>
        </pc:sldMkLst>
      </pc:sldChg>
      <pc:sldChg chg="del">
        <pc:chgData name="Hella Hendriks" userId="863480e4-c749-4f87-a9de-1b0eb5ae5b53" providerId="ADAL" clId="{BF783F1A-2993-43FB-B897-E8223411EDC2}" dt="2025-03-24T10:03:17.573" v="4" actId="47"/>
        <pc:sldMkLst>
          <pc:docMk/>
          <pc:sldMk cId="756377190" sldId="784"/>
        </pc:sldMkLst>
      </pc:sldChg>
      <pc:sldChg chg="del">
        <pc:chgData name="Hella Hendriks" userId="863480e4-c749-4f87-a9de-1b0eb5ae5b53" providerId="ADAL" clId="{BF783F1A-2993-43FB-B897-E8223411EDC2}" dt="2025-03-24T10:03:16.445" v="3" actId="47"/>
        <pc:sldMkLst>
          <pc:docMk/>
          <pc:sldMk cId="2933717297" sldId="785"/>
        </pc:sldMkLst>
      </pc:sldChg>
      <pc:sldChg chg="add">
        <pc:chgData name="Hella Hendriks" userId="863480e4-c749-4f87-a9de-1b0eb5ae5b53" providerId="ADAL" clId="{BF783F1A-2993-43FB-B897-E8223411EDC2}" dt="2025-03-24T10:03:07.241" v="0"/>
        <pc:sldMkLst>
          <pc:docMk/>
          <pc:sldMk cId="2239102998" sldId="786"/>
        </pc:sldMkLst>
      </pc:sldChg>
    </pc:docChg>
  </pc:docChgLst>
</pc:chgInfo>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werkblad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697073261367454"/>
          <c:y val="0.101549894868046"/>
          <c:w val="0.916843596958988"/>
          <c:h val="0.828854836109456"/>
        </c:manualLayout>
      </c:layout>
      <c:barChart>
        <c:barDir val="col"/>
        <c:grouping val="clustered"/>
        <c:varyColors val="0"/>
        <c:ser>
          <c:idx val="0"/>
          <c:order val="0"/>
          <c:tx>
            <c:strRef>
              <c:f>Blad1!$B$1</c:f>
              <c:strCache>
                <c:ptCount val="1"/>
                <c:pt idx="0">
                  <c:v>2017</c:v>
                </c:pt>
              </c:strCache>
            </c:strRef>
          </c:tx>
          <c:spPr>
            <a:solidFill>
              <a:schemeClr val="accent1"/>
            </a:solidFill>
            <a:ln>
              <a:noFill/>
            </a:ln>
            <a:effectLst/>
          </c:spPr>
          <c:invertIfNegative val="0"/>
          <c:dPt>
            <c:idx val="0"/>
            <c:invertIfNegative val="0"/>
            <c:bubble3D val="0"/>
            <c:spPr>
              <a:solidFill>
                <a:srgbClr val="163C75"/>
              </a:solidFill>
              <a:ln>
                <a:noFill/>
              </a:ln>
              <a:effectLst/>
            </c:spPr>
            <c:extLst xmlns:c16r2="http://schemas.microsoft.com/office/drawing/2015/06/chart">
              <c:ext xmlns:c16="http://schemas.microsoft.com/office/drawing/2014/chart" uri="{C3380CC4-5D6E-409C-BE32-E72D297353CC}">
                <c16:uniqueId val="{00000001-FA69-F84D-A5B1-429F4B308E4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l-NL"/>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c:f>
              <c:strCache>
                <c:ptCount val="1"/>
                <c:pt idx="0">
                  <c:v>Categorie 1</c:v>
                </c:pt>
              </c:strCache>
            </c:strRef>
          </c:cat>
          <c:val>
            <c:numRef>
              <c:f>Blad1!$B$2</c:f>
              <c:numCache>
                <c:formatCode>#,##0</c:formatCode>
                <c:ptCount val="1"/>
                <c:pt idx="0">
                  <c:v>18353.0</c:v>
                </c:pt>
              </c:numCache>
            </c:numRef>
          </c:val>
          <c:extLst xmlns:c16r2="http://schemas.microsoft.com/office/drawing/2015/06/chart">
            <c:ext xmlns:c16="http://schemas.microsoft.com/office/drawing/2014/chart" uri="{C3380CC4-5D6E-409C-BE32-E72D297353CC}">
              <c16:uniqueId val="{00000002-FA69-F84D-A5B1-429F4B308E47}"/>
            </c:ext>
          </c:extLst>
        </c:ser>
        <c:ser>
          <c:idx val="1"/>
          <c:order val="1"/>
          <c:tx>
            <c:strRef>
              <c:f>Blad1!$C$1</c:f>
              <c:strCache>
                <c:ptCount val="1"/>
                <c:pt idx="0">
                  <c:v>2018</c:v>
                </c:pt>
              </c:strCache>
            </c:strRef>
          </c:tx>
          <c:spPr>
            <a:solidFill>
              <a:srgbClr val="E87D2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l-NL"/>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c:f>
              <c:strCache>
                <c:ptCount val="1"/>
                <c:pt idx="0">
                  <c:v>Categorie 1</c:v>
                </c:pt>
              </c:strCache>
            </c:strRef>
          </c:cat>
          <c:val>
            <c:numRef>
              <c:f>Blad1!$C$2</c:f>
              <c:numCache>
                <c:formatCode>#,##0</c:formatCode>
                <c:ptCount val="1"/>
                <c:pt idx="0">
                  <c:v>307205.0</c:v>
                </c:pt>
              </c:numCache>
            </c:numRef>
          </c:val>
          <c:extLst xmlns:c16r2="http://schemas.microsoft.com/office/drawing/2015/06/chart">
            <c:ext xmlns:c16="http://schemas.microsoft.com/office/drawing/2014/chart" uri="{C3380CC4-5D6E-409C-BE32-E72D297353CC}">
              <c16:uniqueId val="{00000003-FA69-F84D-A5B1-429F4B308E47}"/>
            </c:ext>
          </c:extLst>
        </c:ser>
        <c:ser>
          <c:idx val="2"/>
          <c:order val="2"/>
          <c:tx>
            <c:strRef>
              <c:f>Blad1!$D$1</c:f>
              <c:strCache>
                <c:ptCount val="1"/>
                <c:pt idx="0">
                  <c:v>2019</c:v>
                </c:pt>
              </c:strCache>
            </c:strRef>
          </c:tx>
          <c:spPr>
            <a:solidFill>
              <a:srgbClr val="E87D2B">
                <a:alpha val="50196"/>
              </a:srgb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l-NL"/>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c:f>
              <c:strCache>
                <c:ptCount val="1"/>
                <c:pt idx="0">
                  <c:v>Categorie 1</c:v>
                </c:pt>
              </c:strCache>
            </c:strRef>
          </c:cat>
          <c:val>
            <c:numRef>
              <c:f>Blad1!$D$2</c:f>
              <c:numCache>
                <c:formatCode>#,##0</c:formatCode>
                <c:ptCount val="1"/>
                <c:pt idx="0">
                  <c:v>567141.0</c:v>
                </c:pt>
              </c:numCache>
            </c:numRef>
          </c:val>
          <c:extLst xmlns:c16r2="http://schemas.microsoft.com/office/drawing/2015/06/chart">
            <c:ext xmlns:c16="http://schemas.microsoft.com/office/drawing/2014/chart" uri="{C3380CC4-5D6E-409C-BE32-E72D297353CC}">
              <c16:uniqueId val="{00000004-FA69-F84D-A5B1-429F4B308E47}"/>
            </c:ext>
          </c:extLst>
        </c:ser>
        <c:dLbls>
          <c:dLblPos val="outEnd"/>
          <c:showLegendKey val="0"/>
          <c:showVal val="1"/>
          <c:showCatName val="0"/>
          <c:showSerName val="0"/>
          <c:showPercent val="0"/>
          <c:showBubbleSize val="0"/>
        </c:dLbls>
        <c:gapWidth val="219"/>
        <c:overlap val="-27"/>
        <c:axId val="-545905248"/>
        <c:axId val="-545902416"/>
      </c:barChart>
      <c:catAx>
        <c:axId val="-545905248"/>
        <c:scaling>
          <c:orientation val="minMax"/>
        </c:scaling>
        <c:delete val="1"/>
        <c:axPos val="b"/>
        <c:numFmt formatCode="General" sourceLinked="1"/>
        <c:majorTickMark val="none"/>
        <c:minorTickMark val="none"/>
        <c:tickLblPos val="nextTo"/>
        <c:crossAx val="-545902416"/>
        <c:crosses val="autoZero"/>
        <c:auto val="1"/>
        <c:lblAlgn val="ctr"/>
        <c:lblOffset val="100"/>
        <c:noMultiLvlLbl val="0"/>
      </c:catAx>
      <c:valAx>
        <c:axId val="-545902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crossAx val="-545905248"/>
        <c:crosses val="autoZero"/>
        <c:crossBetween val="between"/>
      </c:valAx>
      <c:spPr>
        <a:noFill/>
        <a:ln>
          <a:noFill/>
        </a:ln>
        <a:effectLst/>
      </c:spPr>
    </c:plotArea>
    <c:legend>
      <c:legendPos val="b"/>
      <c:layout>
        <c:manualLayout>
          <c:xMode val="edge"/>
          <c:yMode val="edge"/>
          <c:x val="0.125167102614435"/>
          <c:y val="0.935540352385317"/>
          <c:w val="0.796126145987467"/>
          <c:h val="0.064459647614682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xmlns="" id="{D485683A-4CC4-D245-9084-9EC54569857F}"/>
              </a:ext>
            </a:extLst>
          </p:cNvPr>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xmlns="" id="{5FFE4E8B-68EC-CC4F-A27E-6911106A8CD0}"/>
              </a:ext>
            </a:extLst>
          </p:cNvPr>
          <p:cNvSpPr>
            <a:spLocks noGrp="1"/>
          </p:cNvSpPr>
          <p:nvPr>
            <p:ph type="dt" sz="quarter" idx="1"/>
          </p:nvPr>
        </p:nvSpPr>
        <p:spPr>
          <a:xfrm>
            <a:off x="3850443" y="0"/>
            <a:ext cx="2945659" cy="498135"/>
          </a:xfrm>
          <a:prstGeom prst="rect">
            <a:avLst/>
          </a:prstGeom>
        </p:spPr>
        <p:txBody>
          <a:bodyPr vert="horz" lIns="91440" tIns="45720" rIns="91440" bIns="45720" rtlCol="0"/>
          <a:lstStyle>
            <a:lvl1pPr algn="r">
              <a:defRPr sz="1200"/>
            </a:lvl1pPr>
          </a:lstStyle>
          <a:p>
            <a:fld id="{A5935F2E-BBCF-464A-9B30-00D9179331D6}" type="datetimeFigureOut">
              <a:rPr lang="nl-NL" smtClean="0"/>
              <a:t>28-03-2025</a:t>
            </a:fld>
            <a:endParaRPr lang="nl-NL"/>
          </a:p>
        </p:txBody>
      </p:sp>
      <p:sp>
        <p:nvSpPr>
          <p:cNvPr id="4" name="Tijdelijke aanduiding voor voettekst 3">
            <a:extLst>
              <a:ext uri="{FF2B5EF4-FFF2-40B4-BE49-F238E27FC236}">
                <a16:creationId xmlns:a16="http://schemas.microsoft.com/office/drawing/2014/main" xmlns="" id="{A02A0E76-FA81-1544-82B9-7B879E2A45F8}"/>
              </a:ext>
            </a:extLst>
          </p:cNvPr>
          <p:cNvSpPr>
            <a:spLocks noGrp="1"/>
          </p:cNvSpPr>
          <p:nvPr>
            <p:ph type="ftr" sz="quarter" idx="2"/>
          </p:nvPr>
        </p:nvSpPr>
        <p:spPr>
          <a:xfrm>
            <a:off x="0" y="9430091"/>
            <a:ext cx="2945659" cy="498134"/>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xmlns="" id="{4D455DCB-6887-7745-BD84-D10FC434789B}"/>
              </a:ext>
            </a:extLst>
          </p:cNvPr>
          <p:cNvSpPr>
            <a:spLocks noGrp="1"/>
          </p:cNvSpPr>
          <p:nvPr>
            <p:ph type="sldNum" sz="quarter" idx="3"/>
          </p:nvPr>
        </p:nvSpPr>
        <p:spPr>
          <a:xfrm>
            <a:off x="3850443" y="9430091"/>
            <a:ext cx="2945659" cy="498134"/>
          </a:xfrm>
          <a:prstGeom prst="rect">
            <a:avLst/>
          </a:prstGeom>
        </p:spPr>
        <p:txBody>
          <a:bodyPr vert="horz" lIns="91440" tIns="45720" rIns="91440" bIns="45720" rtlCol="0" anchor="b"/>
          <a:lstStyle>
            <a:lvl1pPr algn="r">
              <a:defRPr sz="1200"/>
            </a:lvl1pPr>
          </a:lstStyle>
          <a:p>
            <a:fld id="{9C414BB8-0DA9-B84D-AB93-735055E7EBCD}" type="slidenum">
              <a:rPr lang="nl-NL" smtClean="0"/>
              <a:t>‹nr.›</a:t>
            </a:fld>
            <a:endParaRPr lang="nl-NL"/>
          </a:p>
        </p:txBody>
      </p:sp>
    </p:spTree>
    <p:extLst>
      <p:ext uri="{BB962C8B-B14F-4D97-AF65-F5344CB8AC3E}">
        <p14:creationId xmlns:p14="http://schemas.microsoft.com/office/powerpoint/2010/main" val="10095751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5ECE51BF-3386-4F66-8368-364E4DE692B4}" type="datetimeFigureOut">
              <a:rPr lang="en-US" smtClean="0"/>
              <a:t>3/28/25</a:t>
            </a:fld>
            <a:endParaRPr lang="en-US"/>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Tijdelijke aanduiding voor notities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6" name="Tijdelijke aanduiding voor voettekst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Tijdelijke aanduiding voor dianumm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301B93A9-BC10-4BA3-B69C-BDF4F88F8754}" type="slidenum">
              <a:rPr lang="en-US" smtClean="0"/>
              <a:t>‹nr.›</a:t>
            </a:fld>
            <a:endParaRPr lang="en-US"/>
          </a:p>
        </p:txBody>
      </p:sp>
    </p:spTree>
    <p:extLst>
      <p:ext uri="{BB962C8B-B14F-4D97-AF65-F5344CB8AC3E}">
        <p14:creationId xmlns:p14="http://schemas.microsoft.com/office/powerpoint/2010/main" val="2285058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C303266-84EC-4379-071C-B741B05234C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xmlns="" id="{F78C2B0A-6997-D8E7-ED9E-66ADAA244DE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xmlns="" id="{AEC9772C-92BE-09B7-9BDA-2AE39DD717B0}"/>
              </a:ext>
            </a:extLst>
          </p:cNvPr>
          <p:cNvSpPr>
            <a:spLocks noGrp="1"/>
          </p:cNvSpPr>
          <p:nvPr>
            <p:ph type="body" idx="1"/>
          </p:nvPr>
        </p:nvSpPr>
        <p:spPr/>
        <p:txBody>
          <a:bodyPr/>
          <a:lstStyle/>
          <a:p>
            <a:pPr marL="171450" indent="-171450">
              <a:buFontTx/>
              <a:buChar char="-"/>
            </a:pPr>
            <a:r>
              <a:rPr lang="nl-NL"/>
              <a:t>Volumes blijven achter 2023 én 2024</a:t>
            </a:r>
          </a:p>
          <a:p>
            <a:pPr marL="171450" indent="-171450">
              <a:buFontTx/>
              <a:buChar char="-"/>
            </a:pPr>
            <a:r>
              <a:rPr lang="nl-NL"/>
              <a:t>Cultuuromslag</a:t>
            </a:r>
          </a:p>
          <a:p>
            <a:pPr marL="171450" indent="-171450">
              <a:buFontTx/>
              <a:buChar char="-"/>
            </a:pPr>
            <a:r>
              <a:rPr lang="nl-NL"/>
              <a:t>Achterstallig onderhoud, ook IT</a:t>
            </a:r>
          </a:p>
          <a:p>
            <a:pPr marL="171450" indent="-171450">
              <a:buFontTx/>
              <a:buChar char="-"/>
            </a:pPr>
            <a:r>
              <a:rPr lang="nl-NL"/>
              <a:t>Safety, waaronder cybersecurity</a:t>
            </a:r>
          </a:p>
          <a:p>
            <a:pPr marL="171450" indent="-171450">
              <a:buFontTx/>
              <a:buChar char="-"/>
            </a:pPr>
            <a:r>
              <a:rPr lang="nl-NL"/>
              <a:t>Truck </a:t>
            </a:r>
            <a:r>
              <a:rPr lang="nl-NL" err="1"/>
              <a:t>truck</a:t>
            </a:r>
            <a:r>
              <a:rPr lang="nl-NL"/>
              <a:t> (lage vaste kosten, hoge variabele kosten, weinig marge)</a:t>
            </a:r>
          </a:p>
          <a:p>
            <a:pPr marL="171450" indent="-171450">
              <a:buFontTx/>
              <a:buChar char="-"/>
            </a:pPr>
            <a:r>
              <a:rPr lang="nl-NL"/>
              <a:t>Gezamenlijke vrachtstrategie met </a:t>
            </a:r>
            <a:r>
              <a:rPr lang="nl-NL" err="1"/>
              <a:t>schiphol</a:t>
            </a:r>
            <a:r>
              <a:rPr lang="nl-NL"/>
              <a:t> (bezoek Chinese klanten, samen naar </a:t>
            </a:r>
            <a:r>
              <a:rPr lang="nl-NL" err="1"/>
              <a:t>Tiaca</a:t>
            </a:r>
            <a:r>
              <a:rPr lang="nl-NL"/>
              <a:t> Miami, transport </a:t>
            </a:r>
            <a:r>
              <a:rPr lang="nl-NL" err="1"/>
              <a:t>Logistics</a:t>
            </a:r>
            <a:r>
              <a:rPr lang="nl-NL"/>
              <a:t> in Miami, </a:t>
            </a:r>
            <a:r>
              <a:rPr lang="nl-NL" err="1"/>
              <a:t>etc</a:t>
            </a:r>
            <a:r>
              <a:rPr lang="nl-NL"/>
              <a:t>)</a:t>
            </a:r>
          </a:p>
          <a:p>
            <a:pPr marL="171450" indent="-171450">
              <a:buFontTx/>
              <a:buChar char="-"/>
            </a:pPr>
            <a:endParaRPr lang="nl-NL"/>
          </a:p>
          <a:p>
            <a:pPr marL="171450" indent="-171450">
              <a:buFontTx/>
              <a:buChar char="-"/>
            </a:pPr>
            <a:endParaRPr lang="nl-NL"/>
          </a:p>
          <a:p>
            <a:pPr marL="171450" indent="-171450">
              <a:buFontTx/>
              <a:buChar char="-"/>
            </a:pPr>
            <a:endParaRPr lang="nl-NL"/>
          </a:p>
          <a:p>
            <a:pPr marL="171450" indent="-171450">
              <a:buFontTx/>
              <a:buChar char="-"/>
            </a:pPr>
            <a:endParaRPr lang="nl-NL"/>
          </a:p>
        </p:txBody>
      </p:sp>
      <p:sp>
        <p:nvSpPr>
          <p:cNvPr id="4" name="Tijdelijke aanduiding voor dianummer 3">
            <a:extLst>
              <a:ext uri="{FF2B5EF4-FFF2-40B4-BE49-F238E27FC236}">
                <a16:creationId xmlns:a16="http://schemas.microsoft.com/office/drawing/2014/main" xmlns="" id="{DA4BFDBF-F541-C0D6-53D0-53701239BC87}"/>
              </a:ext>
            </a:extLst>
          </p:cNvPr>
          <p:cNvSpPr>
            <a:spLocks noGrp="1"/>
          </p:cNvSpPr>
          <p:nvPr>
            <p:ph type="sldNum" sz="quarter" idx="5"/>
          </p:nvPr>
        </p:nvSpPr>
        <p:spPr/>
        <p:txBody>
          <a:bodyPr/>
          <a:lstStyle/>
          <a:p>
            <a:fld id="{301B93A9-BC10-4BA3-B69C-BDF4F88F8754}" type="slidenum">
              <a:rPr lang="en-US" smtClean="0"/>
              <a:t>4</a:t>
            </a:fld>
            <a:endParaRPr lang="en-US"/>
          </a:p>
        </p:txBody>
      </p:sp>
    </p:spTree>
    <p:extLst>
      <p:ext uri="{BB962C8B-B14F-4D97-AF65-F5344CB8AC3E}">
        <p14:creationId xmlns:p14="http://schemas.microsoft.com/office/powerpoint/2010/main" val="132994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C139A24-00C8-5721-4917-A2F3D18C78C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xmlns="" id="{819EF5DA-5376-A243-3936-80CDC7A28A2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xmlns="" id="{ED6A3518-6ACF-F9F4-9C96-8AFFB52E699E}"/>
              </a:ext>
            </a:extLst>
          </p:cNvPr>
          <p:cNvSpPr>
            <a:spLocks noGrp="1"/>
          </p:cNvSpPr>
          <p:nvPr>
            <p:ph type="body" idx="1"/>
          </p:nvPr>
        </p:nvSpPr>
        <p:spPr/>
        <p:txBody>
          <a:bodyPr/>
          <a:lstStyle/>
          <a:p>
            <a:r>
              <a:rPr lang="nl-NL"/>
              <a:t>Van fluctuatie in groei en krimp (en winst en verlies) naar stabiele opwaartse bedrijfseconomische ontwikkeling</a:t>
            </a:r>
          </a:p>
          <a:p>
            <a:r>
              <a:rPr lang="nl-NL"/>
              <a:t>Duurzaam profiteren van groei van de luchtvaartmarkt​</a:t>
            </a:r>
          </a:p>
          <a:p>
            <a:r>
              <a:rPr lang="nl-NL"/>
              <a:t>Creëren stabiel financieel en commercieel fundament met een trouwe base van </a:t>
            </a:r>
            <a:r>
              <a:rPr lang="nl-NL" err="1"/>
              <a:t>airlines</a:t>
            </a:r>
            <a:r>
              <a:rPr lang="nl-NL"/>
              <a:t>​</a:t>
            </a:r>
          </a:p>
          <a:p>
            <a:r>
              <a:rPr lang="nl-NL"/>
              <a:t>Grip op de organisatie met daadkrachtige en solide besluitvorming binnen en rond MAA​</a:t>
            </a:r>
          </a:p>
          <a:p>
            <a:r>
              <a:rPr lang="nl-NL"/>
              <a:t>Proactieve houding van geloof en vertrouwen​</a:t>
            </a:r>
          </a:p>
          <a:p>
            <a:r>
              <a:rPr lang="nl-NL"/>
              <a:t>Focus, besluitvorming en executie​</a:t>
            </a:r>
          </a:p>
          <a:p>
            <a:r>
              <a:rPr lang="nl-NL"/>
              <a:t>Van team met goede wil naar team vol vertrouwen ​</a:t>
            </a:r>
          </a:p>
          <a:p>
            <a:r>
              <a:rPr lang="nl-NL"/>
              <a:t>Duidelijke richting en stip op de horizon met perspectief ​</a:t>
            </a:r>
          </a:p>
          <a:p>
            <a:r>
              <a:rPr lang="nl-NL"/>
              <a:t>Organisatiekwaliteit op niveau op elk gebied: Infra, HR, ICT, veiligheid, organisatie, rapportages, commercie, etc.​</a:t>
            </a:r>
          </a:p>
          <a:p>
            <a:endParaRPr lang="nl-NL"/>
          </a:p>
        </p:txBody>
      </p:sp>
      <p:sp>
        <p:nvSpPr>
          <p:cNvPr id="4" name="Tijdelijke aanduiding voor dianummer 3">
            <a:extLst>
              <a:ext uri="{FF2B5EF4-FFF2-40B4-BE49-F238E27FC236}">
                <a16:creationId xmlns:a16="http://schemas.microsoft.com/office/drawing/2014/main" xmlns="" id="{BA6FDC36-A39D-DF3F-673E-0020456EC1C3}"/>
              </a:ext>
            </a:extLst>
          </p:cNvPr>
          <p:cNvSpPr>
            <a:spLocks noGrp="1"/>
          </p:cNvSpPr>
          <p:nvPr>
            <p:ph type="sldNum" sz="quarter" idx="5"/>
          </p:nvPr>
        </p:nvSpPr>
        <p:spPr/>
        <p:txBody>
          <a:bodyPr/>
          <a:lstStyle/>
          <a:p>
            <a:fld id="{301B93A9-BC10-4BA3-B69C-BDF4F88F8754}" type="slidenum">
              <a:rPr lang="en-US" smtClean="0"/>
              <a:t>5</a:t>
            </a:fld>
            <a:endParaRPr lang="en-US"/>
          </a:p>
        </p:txBody>
      </p:sp>
    </p:spTree>
    <p:extLst>
      <p:ext uri="{BB962C8B-B14F-4D97-AF65-F5344CB8AC3E}">
        <p14:creationId xmlns:p14="http://schemas.microsoft.com/office/powerpoint/2010/main" val="718055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Pagina 31 BC</a:t>
            </a:r>
          </a:p>
        </p:txBody>
      </p:sp>
      <p:sp>
        <p:nvSpPr>
          <p:cNvPr id="4" name="Tijdelijke aanduiding voor dianummer 3"/>
          <p:cNvSpPr>
            <a:spLocks noGrp="1"/>
          </p:cNvSpPr>
          <p:nvPr>
            <p:ph type="sldNum" sz="quarter" idx="5"/>
          </p:nvPr>
        </p:nvSpPr>
        <p:spPr/>
        <p:txBody>
          <a:bodyPr/>
          <a:lstStyle/>
          <a:p>
            <a:fld id="{301B93A9-BC10-4BA3-B69C-BDF4F88F8754}" type="slidenum">
              <a:rPr lang="en-US" smtClean="0"/>
              <a:t>9</a:t>
            </a:fld>
            <a:endParaRPr lang="en-US"/>
          </a:p>
        </p:txBody>
      </p:sp>
    </p:spTree>
    <p:extLst>
      <p:ext uri="{BB962C8B-B14F-4D97-AF65-F5344CB8AC3E}">
        <p14:creationId xmlns:p14="http://schemas.microsoft.com/office/powerpoint/2010/main" val="3964939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01B93A9-BC10-4BA3-B69C-BDF4F88F8754}" type="slidenum">
              <a:rPr lang="en-US" smtClean="0"/>
              <a:t>12</a:t>
            </a:fld>
            <a:endParaRPr lang="en-US"/>
          </a:p>
        </p:txBody>
      </p:sp>
    </p:spTree>
    <p:extLst>
      <p:ext uri="{BB962C8B-B14F-4D97-AF65-F5344CB8AC3E}">
        <p14:creationId xmlns:p14="http://schemas.microsoft.com/office/powerpoint/2010/main" val="1997516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01B93A9-BC10-4BA3-B69C-BDF4F88F8754}" type="slidenum">
              <a:rPr lang="en-US" smtClean="0"/>
              <a:t>15</a:t>
            </a:fld>
            <a:endParaRPr lang="en-US"/>
          </a:p>
        </p:txBody>
      </p:sp>
    </p:spTree>
    <p:extLst>
      <p:ext uri="{BB962C8B-B14F-4D97-AF65-F5344CB8AC3E}">
        <p14:creationId xmlns:p14="http://schemas.microsoft.com/office/powerpoint/2010/main" val="2139036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Hierbij benadrukken dat het niet alleen om infra gaat maar ook om IT en materieel!</a:t>
            </a:r>
          </a:p>
        </p:txBody>
      </p:sp>
      <p:sp>
        <p:nvSpPr>
          <p:cNvPr id="4" name="Tijdelijke aanduiding voor dianummer 3"/>
          <p:cNvSpPr>
            <a:spLocks noGrp="1"/>
          </p:cNvSpPr>
          <p:nvPr>
            <p:ph type="sldNum" sz="quarter" idx="5"/>
          </p:nvPr>
        </p:nvSpPr>
        <p:spPr/>
        <p:txBody>
          <a:bodyPr/>
          <a:lstStyle/>
          <a:p>
            <a:fld id="{301B93A9-BC10-4BA3-B69C-BDF4F88F8754}" type="slidenum">
              <a:rPr lang="en-US" smtClean="0"/>
              <a:t>16</a:t>
            </a:fld>
            <a:endParaRPr lang="en-US"/>
          </a:p>
        </p:txBody>
      </p:sp>
    </p:spTree>
    <p:extLst>
      <p:ext uri="{BB962C8B-B14F-4D97-AF65-F5344CB8AC3E}">
        <p14:creationId xmlns:p14="http://schemas.microsoft.com/office/powerpoint/2010/main" val="2959179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2ED5003-9AE7-0E52-C501-5059D15668C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xmlns="" id="{203BCE67-9631-E503-87DB-96DB311B52A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xmlns="" id="{B56E9F16-4704-644F-F285-C66469A88225}"/>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xmlns="" id="{C2566FDA-5CE3-BB9A-87CF-6E5EC426ED2E}"/>
              </a:ext>
            </a:extLst>
          </p:cNvPr>
          <p:cNvSpPr>
            <a:spLocks noGrp="1"/>
          </p:cNvSpPr>
          <p:nvPr>
            <p:ph type="sldNum" sz="quarter" idx="5"/>
          </p:nvPr>
        </p:nvSpPr>
        <p:spPr/>
        <p:txBody>
          <a:bodyPr/>
          <a:lstStyle/>
          <a:p>
            <a:fld id="{301B93A9-BC10-4BA3-B69C-BDF4F88F8754}" type="slidenum">
              <a:rPr lang="en-US" smtClean="0"/>
              <a:t>18</a:t>
            </a:fld>
            <a:endParaRPr lang="en-US"/>
          </a:p>
        </p:txBody>
      </p:sp>
    </p:spTree>
    <p:extLst>
      <p:ext uri="{BB962C8B-B14F-4D97-AF65-F5344CB8AC3E}">
        <p14:creationId xmlns:p14="http://schemas.microsoft.com/office/powerpoint/2010/main" val="2982970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Samenwerking </a:t>
            </a:r>
            <a:r>
              <a:rPr lang="nl-NL" dirty="0" err="1"/>
              <a:t>ogv</a:t>
            </a:r>
            <a:r>
              <a:rPr lang="nl-NL" dirty="0"/>
              <a:t> commercie:</a:t>
            </a:r>
          </a:p>
          <a:p>
            <a:pPr lvl="1"/>
            <a:r>
              <a:rPr lang="nl-NL" dirty="0"/>
              <a:t>Gezamenlijke cargo strategie (in ontwikkeling)</a:t>
            </a:r>
          </a:p>
          <a:p>
            <a:pPr lvl="1"/>
            <a:r>
              <a:rPr lang="nl-NL" dirty="0"/>
              <a:t>Samenwerking RSG</a:t>
            </a:r>
          </a:p>
          <a:p>
            <a:pPr lvl="1"/>
            <a:r>
              <a:rPr lang="nl-NL" dirty="0"/>
              <a:t>Gezamenlijke PR cargo strategie (in ontwikkeling)</a:t>
            </a:r>
          </a:p>
          <a:p>
            <a:pPr lvl="1"/>
            <a:r>
              <a:rPr lang="nl-NL" dirty="0"/>
              <a:t>Gezamenlijke beurzen (TIACA Miami in 2024, Transport </a:t>
            </a:r>
            <a:r>
              <a:rPr lang="nl-NL" dirty="0" err="1"/>
              <a:t>Logistic</a:t>
            </a:r>
            <a:r>
              <a:rPr lang="nl-NL" dirty="0"/>
              <a:t> </a:t>
            </a:r>
            <a:r>
              <a:rPr lang="nl-NL" dirty="0" err="1"/>
              <a:t>Munchen</a:t>
            </a:r>
            <a:r>
              <a:rPr lang="nl-NL" dirty="0"/>
              <a:t> in 2025)</a:t>
            </a:r>
          </a:p>
          <a:p>
            <a:pPr lvl="1"/>
            <a:r>
              <a:rPr lang="nl-NL" dirty="0"/>
              <a:t>Vastgoedstrategie (in ontwikkeling)</a:t>
            </a:r>
          </a:p>
          <a:p>
            <a:endParaRPr lang="nl-NL" dirty="0"/>
          </a:p>
          <a:p>
            <a:r>
              <a:rPr lang="nl-NL" dirty="0"/>
              <a:t>Kennis en advies:</a:t>
            </a:r>
          </a:p>
          <a:p>
            <a:pPr algn="l">
              <a:lnSpc>
                <a:spcPct val="120000"/>
              </a:lnSpc>
            </a:pPr>
            <a:r>
              <a:rPr lang="nl-NL" dirty="0">
                <a:solidFill>
                  <a:srgbClr val="172C51"/>
                </a:solidFill>
                <a:latin typeface="Arial"/>
                <a:cs typeface="Arial"/>
              </a:rPr>
              <a:t>M</a:t>
            </a:r>
            <a:r>
              <a:rPr lang="nl-NL" sz="1200" dirty="0">
                <a:solidFill>
                  <a:srgbClr val="172C51"/>
                </a:solidFill>
                <a:latin typeface="Arial"/>
                <a:cs typeface="Arial"/>
              </a:rPr>
              <a:t>asterplanning</a:t>
            </a:r>
          </a:p>
          <a:p>
            <a:pPr algn="l">
              <a:lnSpc>
                <a:spcPct val="120000"/>
              </a:lnSpc>
            </a:pPr>
            <a:r>
              <a:rPr lang="nl-NL" dirty="0">
                <a:solidFill>
                  <a:srgbClr val="172C51"/>
                </a:solidFill>
                <a:latin typeface="Arial"/>
                <a:cs typeface="Arial"/>
              </a:rPr>
              <a:t>O</a:t>
            </a:r>
            <a:r>
              <a:rPr lang="nl-NL" sz="1200" dirty="0">
                <a:solidFill>
                  <a:srgbClr val="172C51"/>
                </a:solidFill>
                <a:latin typeface="Arial"/>
                <a:cs typeface="Arial"/>
              </a:rPr>
              <a:t>nderhoud</a:t>
            </a:r>
          </a:p>
          <a:p>
            <a:pPr algn="l">
              <a:lnSpc>
                <a:spcPct val="120000"/>
              </a:lnSpc>
            </a:pPr>
            <a:r>
              <a:rPr lang="nl-NL" sz="1200" dirty="0">
                <a:solidFill>
                  <a:srgbClr val="172C51"/>
                </a:solidFill>
                <a:latin typeface="Arial"/>
                <a:cs typeface="Arial"/>
              </a:rPr>
              <a:t>IT &amp; cyber security: Advies IT architectuur en cyber security awareness </a:t>
            </a:r>
          </a:p>
          <a:p>
            <a:pPr algn="l">
              <a:lnSpc>
                <a:spcPct val="120000"/>
              </a:lnSpc>
            </a:pPr>
            <a:r>
              <a:rPr lang="nl-NL" dirty="0">
                <a:solidFill>
                  <a:srgbClr val="172C51"/>
                </a:solidFill>
                <a:latin typeface="Arial"/>
                <a:cs typeface="Arial"/>
              </a:rPr>
              <a:t>L</a:t>
            </a:r>
            <a:r>
              <a:rPr lang="nl-NL" sz="1200" dirty="0">
                <a:solidFill>
                  <a:srgbClr val="172C51"/>
                </a:solidFill>
                <a:latin typeface="Arial"/>
                <a:cs typeface="Arial"/>
              </a:rPr>
              <a:t>uchthavenbesluit</a:t>
            </a:r>
          </a:p>
          <a:p>
            <a:pPr algn="l">
              <a:lnSpc>
                <a:spcPct val="120000"/>
              </a:lnSpc>
            </a:pPr>
            <a:r>
              <a:rPr lang="nl-NL" dirty="0">
                <a:solidFill>
                  <a:srgbClr val="172C51"/>
                </a:solidFill>
                <a:latin typeface="Arial"/>
                <a:cs typeface="Arial"/>
              </a:rPr>
              <a:t>I</a:t>
            </a:r>
            <a:r>
              <a:rPr lang="nl-NL" sz="1200" dirty="0">
                <a:solidFill>
                  <a:srgbClr val="172C51"/>
                </a:solidFill>
                <a:latin typeface="Arial"/>
                <a:cs typeface="Arial"/>
              </a:rPr>
              <a:t>nkoop: aanbesteding dienstverlening Burgerluchtvaart, energie</a:t>
            </a:r>
          </a:p>
          <a:p>
            <a:pPr algn="l">
              <a:lnSpc>
                <a:spcPct val="120000"/>
              </a:lnSpc>
            </a:pPr>
            <a:r>
              <a:rPr lang="nl-NL" dirty="0">
                <a:solidFill>
                  <a:srgbClr val="172C51"/>
                </a:solidFill>
                <a:latin typeface="Arial"/>
                <a:cs typeface="Arial"/>
              </a:rPr>
              <a:t>P</a:t>
            </a:r>
            <a:r>
              <a:rPr lang="nl-NL" sz="1200" dirty="0">
                <a:solidFill>
                  <a:srgbClr val="172C51"/>
                </a:solidFill>
                <a:latin typeface="Arial"/>
                <a:cs typeface="Arial"/>
              </a:rPr>
              <a:t>arking</a:t>
            </a:r>
            <a:endParaRPr lang="nl-NL" dirty="0"/>
          </a:p>
          <a:p>
            <a:endParaRPr lang="nl-NL" dirty="0"/>
          </a:p>
        </p:txBody>
      </p:sp>
      <p:sp>
        <p:nvSpPr>
          <p:cNvPr id="4" name="Tijdelijke aanduiding voor dianummer 3"/>
          <p:cNvSpPr>
            <a:spLocks noGrp="1"/>
          </p:cNvSpPr>
          <p:nvPr>
            <p:ph type="sldNum" sz="quarter" idx="5"/>
          </p:nvPr>
        </p:nvSpPr>
        <p:spPr/>
        <p:txBody>
          <a:bodyPr/>
          <a:lstStyle/>
          <a:p>
            <a:fld id="{301B93A9-BC10-4BA3-B69C-BDF4F88F8754}" type="slidenum">
              <a:rPr lang="en-US" smtClean="0"/>
              <a:t>19</a:t>
            </a:fld>
            <a:endParaRPr lang="en-US"/>
          </a:p>
        </p:txBody>
      </p:sp>
    </p:spTree>
    <p:extLst>
      <p:ext uri="{BB962C8B-B14F-4D97-AF65-F5344CB8AC3E}">
        <p14:creationId xmlns:p14="http://schemas.microsoft.com/office/powerpoint/2010/main" val="821523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chart" Target="../charts/chart1.xml"/><Relationship Id="rId3"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2469E231-2771-2243-9BB4-672BC7EA39A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xmlns="" id="{C64C686F-8485-0F42-A09B-EC26BF5CDD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xmlns="" id="{1694E322-3472-1748-A422-E50DDEE07CB9}"/>
              </a:ext>
            </a:extLst>
          </p:cNvPr>
          <p:cNvSpPr>
            <a:spLocks noGrp="1"/>
          </p:cNvSpPr>
          <p:nvPr>
            <p:ph type="dt" sz="half" idx="10"/>
          </p:nvPr>
        </p:nvSpPr>
        <p:spPr/>
        <p:txBody>
          <a:bodyPr/>
          <a:lstStyle/>
          <a:p>
            <a:fld id="{BABBEA1F-BBA0-EE4B-B0F2-8B5AF1F56968}" type="datetimeFigureOut">
              <a:rPr lang="nl-NL" smtClean="0"/>
              <a:t>28-03-2025</a:t>
            </a:fld>
            <a:endParaRPr lang="nl-NL"/>
          </a:p>
        </p:txBody>
      </p:sp>
      <p:sp>
        <p:nvSpPr>
          <p:cNvPr id="5" name="Tijdelijke aanduiding voor voettekst 4">
            <a:extLst>
              <a:ext uri="{FF2B5EF4-FFF2-40B4-BE49-F238E27FC236}">
                <a16:creationId xmlns:a16="http://schemas.microsoft.com/office/drawing/2014/main" xmlns="" id="{AA141742-212E-514D-A08F-9CE62A0B846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xmlns="" id="{1341306F-3CC0-1F48-940B-B43E90E2227A}"/>
              </a:ext>
            </a:extLst>
          </p:cNvPr>
          <p:cNvSpPr>
            <a:spLocks noGrp="1"/>
          </p:cNvSpPr>
          <p:nvPr>
            <p:ph type="sldNum" sz="quarter" idx="12"/>
          </p:nvPr>
        </p:nvSpPr>
        <p:spPr/>
        <p:txBody>
          <a:bodyPr/>
          <a:lstStyle/>
          <a:p>
            <a:fld id="{6EEB535C-FF53-EA49-B082-181EC9933E94}" type="slidenum">
              <a:rPr lang="nl-NL" smtClean="0"/>
              <a:t>‹nr.›</a:t>
            </a:fld>
            <a:endParaRPr lang="nl-NL"/>
          </a:p>
        </p:txBody>
      </p:sp>
    </p:spTree>
    <p:extLst>
      <p:ext uri="{BB962C8B-B14F-4D97-AF65-F5344CB8AC3E}">
        <p14:creationId xmlns:p14="http://schemas.microsoft.com/office/powerpoint/2010/main" val="1120112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xmlns="" id="{674CE07D-81D1-D64F-8638-53AA5B574C6D}"/>
              </a:ext>
            </a:extLst>
          </p:cNvPr>
          <p:cNvSpPr>
            <a:spLocks noGrp="1"/>
          </p:cNvSpPr>
          <p:nvPr>
            <p:ph idx="1" hasCustomPrompt="1"/>
          </p:nvPr>
        </p:nvSpPr>
        <p:spPr>
          <a:xfrm>
            <a:off x="453190" y="2391525"/>
            <a:ext cx="5408349" cy="3785438"/>
          </a:xfrm>
        </p:spPr>
        <p:txBody>
          <a:bodyPr/>
          <a:lstStyle/>
          <a:p>
            <a:r>
              <a:rPr lang="nl-NL"/>
              <a:t>Typ hier uw tekst</a:t>
            </a:r>
          </a:p>
        </p:txBody>
      </p:sp>
      <p:sp>
        <p:nvSpPr>
          <p:cNvPr id="4" name="Tijdelijke aanduiding voor datum 3">
            <a:extLst>
              <a:ext uri="{FF2B5EF4-FFF2-40B4-BE49-F238E27FC236}">
                <a16:creationId xmlns:a16="http://schemas.microsoft.com/office/drawing/2014/main" xmlns="" id="{E8C5E701-1FD6-BD48-ADE6-8AC9312F2BAC}"/>
              </a:ext>
            </a:extLst>
          </p:cNvPr>
          <p:cNvSpPr>
            <a:spLocks noGrp="1"/>
          </p:cNvSpPr>
          <p:nvPr>
            <p:ph type="dt" sz="half" idx="10"/>
          </p:nvPr>
        </p:nvSpPr>
        <p:spPr>
          <a:xfrm>
            <a:off x="449180" y="6282470"/>
            <a:ext cx="2743200" cy="365125"/>
          </a:xfrm>
        </p:spPr>
        <p:txBody>
          <a:bodyPr/>
          <a:lstStyle>
            <a:lvl1pPr>
              <a:defRPr>
                <a:solidFill>
                  <a:schemeClr val="bg1"/>
                </a:solidFill>
              </a:defRPr>
            </a:lvl1pPr>
          </a:lstStyle>
          <a:p>
            <a:fld id="{CF3EF22A-7AC4-A94B-9EA4-9CF05AD3F383}" type="datetime4">
              <a:rPr lang="nl-NL" smtClean="0"/>
              <a:pPr/>
              <a:t>28 maart 2025</a:t>
            </a:fld>
            <a:endParaRPr lang="nl-NL"/>
          </a:p>
        </p:txBody>
      </p:sp>
      <p:sp>
        <p:nvSpPr>
          <p:cNvPr id="5" name="Tijdelijke aanduiding voor voettekst 4">
            <a:extLst>
              <a:ext uri="{FF2B5EF4-FFF2-40B4-BE49-F238E27FC236}">
                <a16:creationId xmlns:a16="http://schemas.microsoft.com/office/drawing/2014/main" xmlns="" id="{EF9D83BA-667D-F641-90CF-D5B9B5874152}"/>
              </a:ext>
            </a:extLst>
          </p:cNvPr>
          <p:cNvSpPr>
            <a:spLocks noGrp="1"/>
          </p:cNvSpPr>
          <p:nvPr>
            <p:ph type="ftr" sz="quarter" idx="11"/>
          </p:nvPr>
        </p:nvSpPr>
        <p:spPr>
          <a:xfrm>
            <a:off x="3563815" y="6282470"/>
            <a:ext cx="5029200" cy="365125"/>
          </a:xfrm>
        </p:spPr>
        <p:txBody>
          <a:bodyPr/>
          <a:lstStyle>
            <a:lvl1pPr>
              <a:defRPr>
                <a:solidFill>
                  <a:schemeClr val="bg1"/>
                </a:solidFill>
              </a:defRPr>
            </a:lvl1pPr>
          </a:lstStyle>
          <a:p>
            <a:endParaRPr lang="nl-NL"/>
          </a:p>
        </p:txBody>
      </p:sp>
      <p:sp>
        <p:nvSpPr>
          <p:cNvPr id="6" name="Tijdelijke aanduiding voor dianummer 5">
            <a:extLst>
              <a:ext uri="{FF2B5EF4-FFF2-40B4-BE49-F238E27FC236}">
                <a16:creationId xmlns:a16="http://schemas.microsoft.com/office/drawing/2014/main" xmlns="" id="{81AEFDFD-E154-7B45-8088-C70173C11041}"/>
              </a:ext>
            </a:extLst>
          </p:cNvPr>
          <p:cNvSpPr>
            <a:spLocks noGrp="1"/>
          </p:cNvSpPr>
          <p:nvPr>
            <p:ph type="sldNum" sz="quarter" idx="12"/>
          </p:nvPr>
        </p:nvSpPr>
        <p:spPr>
          <a:xfrm>
            <a:off x="9116850" y="6282470"/>
            <a:ext cx="2743200" cy="365125"/>
          </a:xfrm>
        </p:spPr>
        <p:txBody>
          <a:bodyPr/>
          <a:lstStyle>
            <a:lvl1pPr>
              <a:defRPr b="1">
                <a:solidFill>
                  <a:schemeClr val="bg1"/>
                </a:solidFill>
                <a:latin typeface="Arial" panose="020B0604020202020204" pitchFamily="34" charset="0"/>
                <a:cs typeface="Arial" panose="020B0604020202020204" pitchFamily="34" charset="0"/>
              </a:defRPr>
            </a:lvl1pPr>
          </a:lstStyle>
          <a:p>
            <a:fld id="{46FBC60C-7C9A-F34F-AE35-028B06CCE991}" type="slidenum">
              <a:rPr lang="nl-NL" smtClean="0"/>
              <a:pPr/>
              <a:t>‹nr.›</a:t>
            </a:fld>
            <a:endParaRPr lang="nl-NL"/>
          </a:p>
        </p:txBody>
      </p:sp>
      <p:sp>
        <p:nvSpPr>
          <p:cNvPr id="13" name="Tijdelijke aanduiding voor titel 1">
            <a:extLst>
              <a:ext uri="{FF2B5EF4-FFF2-40B4-BE49-F238E27FC236}">
                <a16:creationId xmlns:a16="http://schemas.microsoft.com/office/drawing/2014/main" xmlns="" id="{E5E2E07B-0E11-8E44-8B63-AEF6534B4701}"/>
              </a:ext>
            </a:extLst>
          </p:cNvPr>
          <p:cNvSpPr>
            <a:spLocks noGrp="1"/>
          </p:cNvSpPr>
          <p:nvPr>
            <p:ph type="title"/>
          </p:nvPr>
        </p:nvSpPr>
        <p:spPr>
          <a:xfrm>
            <a:off x="453190" y="510515"/>
            <a:ext cx="11289630" cy="963161"/>
          </a:xfrm>
          <a:prstGeom prst="rect">
            <a:avLst/>
          </a:prstGeom>
        </p:spPr>
        <p:txBody>
          <a:bodyPr vert="horz" lIns="91440" tIns="45720" rIns="91440" bIns="45720" rtlCol="0" anchor="ctr">
            <a:normAutofit/>
          </a:bodyPr>
          <a:lstStyle/>
          <a:p>
            <a:r>
              <a:rPr lang="nl-NL"/>
              <a:t>Klik om stijl te bewerken</a:t>
            </a:r>
          </a:p>
        </p:txBody>
      </p:sp>
      <p:sp>
        <p:nvSpPr>
          <p:cNvPr id="16" name="Tijdelijke aanduiding voor inhoud 2">
            <a:extLst>
              <a:ext uri="{FF2B5EF4-FFF2-40B4-BE49-F238E27FC236}">
                <a16:creationId xmlns:a16="http://schemas.microsoft.com/office/drawing/2014/main" xmlns="" id="{05CCE621-B372-CA41-9274-FE7459D7DEB7}"/>
              </a:ext>
            </a:extLst>
          </p:cNvPr>
          <p:cNvSpPr>
            <a:spLocks noGrp="1"/>
          </p:cNvSpPr>
          <p:nvPr>
            <p:ph idx="13" hasCustomPrompt="1"/>
          </p:nvPr>
        </p:nvSpPr>
        <p:spPr>
          <a:xfrm>
            <a:off x="453190" y="2391525"/>
            <a:ext cx="11289630" cy="3785438"/>
          </a:xfrm>
        </p:spPr>
        <p:txBody>
          <a:bodyPr/>
          <a:lstStyle/>
          <a:p>
            <a:r>
              <a:rPr lang="nl-NL"/>
              <a:t>Typ hier uw tekst</a:t>
            </a:r>
          </a:p>
        </p:txBody>
      </p:sp>
      <p:pic>
        <p:nvPicPr>
          <p:cNvPr id="2" name="Afbeelding 1">
            <a:extLst>
              <a:ext uri="{FF2B5EF4-FFF2-40B4-BE49-F238E27FC236}">
                <a16:creationId xmlns:a16="http://schemas.microsoft.com/office/drawing/2014/main" xmlns="" id="{BC3EBAFF-EEA9-6199-03E8-F01F6A1C84A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6148" y="0"/>
            <a:ext cx="1765852" cy="1737294"/>
          </a:xfrm>
          <a:prstGeom prst="rect">
            <a:avLst/>
          </a:prstGeom>
        </p:spPr>
      </p:pic>
      <p:pic>
        <p:nvPicPr>
          <p:cNvPr id="7" name="Afbeelding 6">
            <a:extLst>
              <a:ext uri="{FF2B5EF4-FFF2-40B4-BE49-F238E27FC236}">
                <a16:creationId xmlns:a16="http://schemas.microsoft.com/office/drawing/2014/main" xmlns="" id="{4CBA2BA9-C223-CE54-B4A6-C608D532DA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167596"/>
            <a:ext cx="339351" cy="690403"/>
          </a:xfrm>
          <a:prstGeom prst="rect">
            <a:avLst/>
          </a:prstGeom>
        </p:spPr>
      </p:pic>
    </p:spTree>
    <p:extLst>
      <p:ext uri="{BB962C8B-B14F-4D97-AF65-F5344CB8AC3E}">
        <p14:creationId xmlns:p14="http://schemas.microsoft.com/office/powerpoint/2010/main" val="895045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el en verticale tekst">
    <p:spTree>
      <p:nvGrpSpPr>
        <p:cNvPr id="1" name=""/>
        <p:cNvGrpSpPr/>
        <p:nvPr/>
      </p:nvGrpSpPr>
      <p:grpSpPr>
        <a:xfrm>
          <a:off x="0" y="0"/>
          <a:ext cx="0" cy="0"/>
          <a:chOff x="0" y="0"/>
          <a:chExt cx="0" cy="0"/>
        </a:xfrm>
      </p:grpSpPr>
      <p:sp>
        <p:nvSpPr>
          <p:cNvPr id="8" name="Tijdelijke aanduiding voor inhoud 2">
            <a:extLst>
              <a:ext uri="{FF2B5EF4-FFF2-40B4-BE49-F238E27FC236}">
                <a16:creationId xmlns:a16="http://schemas.microsoft.com/office/drawing/2014/main" xmlns="" id="{7C628B57-4EC9-E54C-BDA9-7464E3A76F5E}"/>
              </a:ext>
            </a:extLst>
          </p:cNvPr>
          <p:cNvSpPr>
            <a:spLocks noGrp="1"/>
          </p:cNvSpPr>
          <p:nvPr>
            <p:ph idx="1" hasCustomPrompt="1"/>
          </p:nvPr>
        </p:nvSpPr>
        <p:spPr>
          <a:xfrm>
            <a:off x="754665" y="3129570"/>
            <a:ext cx="3840806" cy="2832610"/>
          </a:xfrm>
          <a:prstGeom prst="rect">
            <a:avLst/>
          </a:prstGeom>
        </p:spPr>
        <p:txBody>
          <a:bodyPr lIns="0" rIns="90000"/>
          <a:lstStyle>
            <a:lvl1pPr marL="2286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1pPr>
            <a:lvl2pPr marL="6858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2pPr>
            <a:lvl3pPr marL="11430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3pPr>
            <a:lvl4pPr marL="16002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4pPr>
            <a:lvl5pPr marL="20574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jdelijke aanduiding voor datum 3">
            <a:extLst>
              <a:ext uri="{FF2B5EF4-FFF2-40B4-BE49-F238E27FC236}">
                <a16:creationId xmlns:a16="http://schemas.microsoft.com/office/drawing/2014/main" xmlns="" id="{04B21A92-EA2C-EF43-88EB-FF02B72367E0}"/>
              </a:ext>
            </a:extLst>
          </p:cNvPr>
          <p:cNvSpPr>
            <a:spLocks noGrp="1"/>
          </p:cNvSpPr>
          <p:nvPr>
            <p:ph type="dt" sz="half" idx="2"/>
          </p:nvPr>
        </p:nvSpPr>
        <p:spPr>
          <a:xfrm>
            <a:off x="8150087" y="6493405"/>
            <a:ext cx="2743200" cy="365125"/>
          </a:xfrm>
          <a:prstGeom prst="rect">
            <a:avLst/>
          </a:prstGeom>
        </p:spPr>
        <p:txBody>
          <a:bodyPr/>
          <a:lstStyle>
            <a:lvl1pPr algn="r">
              <a:defRPr sz="1100">
                <a:solidFill>
                  <a:srgbClr val="163C75"/>
                </a:solidFill>
              </a:defRPr>
            </a:lvl1pPr>
          </a:lstStyle>
          <a:p>
            <a:fld id="{CF3EF22A-7AC4-A94B-9EA4-9CF05AD3F383}" type="datetime4">
              <a:rPr lang="nl-NL" smtClean="0"/>
              <a:pPr/>
              <a:t>28 maart 2025</a:t>
            </a:fld>
            <a:endParaRPr lang="nl-NL"/>
          </a:p>
        </p:txBody>
      </p:sp>
      <p:sp>
        <p:nvSpPr>
          <p:cNvPr id="10" name="Tijdelijke aanduiding voor dianummer 5">
            <a:extLst>
              <a:ext uri="{FF2B5EF4-FFF2-40B4-BE49-F238E27FC236}">
                <a16:creationId xmlns:a16="http://schemas.microsoft.com/office/drawing/2014/main" xmlns="" id="{81A55BAB-FF4E-5243-9C36-BAB63D47B283}"/>
              </a:ext>
            </a:extLst>
          </p:cNvPr>
          <p:cNvSpPr>
            <a:spLocks noGrp="1"/>
          </p:cNvSpPr>
          <p:nvPr>
            <p:ph type="sldNum" sz="quarter" idx="4"/>
          </p:nvPr>
        </p:nvSpPr>
        <p:spPr>
          <a:xfrm>
            <a:off x="10893287" y="6492875"/>
            <a:ext cx="921026" cy="365125"/>
          </a:xfrm>
          <a:prstGeom prst="rect">
            <a:avLst/>
          </a:prstGeom>
        </p:spPr>
        <p:txBody>
          <a:bodyPr/>
          <a:lstStyle>
            <a:lvl1pPr algn="r">
              <a:defRPr sz="1100">
                <a:solidFill>
                  <a:srgbClr val="163C75"/>
                </a:solidFill>
              </a:defRPr>
            </a:lvl1pPr>
          </a:lstStyle>
          <a:p>
            <a:fld id="{46FBC60C-7C9A-F34F-AE35-028B06CCE991}" type="slidenum">
              <a:rPr lang="nl-NL" smtClean="0"/>
              <a:pPr/>
              <a:t>‹nr.›</a:t>
            </a:fld>
            <a:endParaRPr lang="nl-NL"/>
          </a:p>
        </p:txBody>
      </p:sp>
      <p:sp>
        <p:nvSpPr>
          <p:cNvPr id="11" name="Ondertitel 2">
            <a:extLst>
              <a:ext uri="{FF2B5EF4-FFF2-40B4-BE49-F238E27FC236}">
                <a16:creationId xmlns:a16="http://schemas.microsoft.com/office/drawing/2014/main" xmlns="" id="{8B66E027-DC03-844B-B313-25A90602E250}"/>
              </a:ext>
            </a:extLst>
          </p:cNvPr>
          <p:cNvSpPr>
            <a:spLocks noGrp="1"/>
          </p:cNvSpPr>
          <p:nvPr>
            <p:ph type="subTitle" idx="13" hasCustomPrompt="1"/>
          </p:nvPr>
        </p:nvSpPr>
        <p:spPr>
          <a:xfrm>
            <a:off x="754666" y="2331498"/>
            <a:ext cx="3840806" cy="635343"/>
          </a:xfrm>
          <a:prstGeom prst="rect">
            <a:avLst/>
          </a:prstGeom>
        </p:spPr>
        <p:txBody>
          <a:bodyPr lIns="0" rIns="90000"/>
          <a:lstStyle>
            <a:lvl1pPr marL="0" indent="0" algn="l">
              <a:buNone/>
              <a:defRPr sz="2000">
                <a:solidFill>
                  <a:srgbClr val="E87D2B"/>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cxnSp>
        <p:nvCxnSpPr>
          <p:cNvPr id="13" name="Rechte verbindingslijn 12">
            <a:extLst>
              <a:ext uri="{FF2B5EF4-FFF2-40B4-BE49-F238E27FC236}">
                <a16:creationId xmlns:a16="http://schemas.microsoft.com/office/drawing/2014/main" xmlns="" id="{C49996B1-EFFF-9E41-AE62-F52A3031DE6E}"/>
              </a:ext>
            </a:extLst>
          </p:cNvPr>
          <p:cNvCxnSpPr>
            <a:cxnSpLocks/>
          </p:cNvCxnSpPr>
          <p:nvPr userDrawn="1"/>
        </p:nvCxnSpPr>
        <p:spPr>
          <a:xfrm flipH="1">
            <a:off x="754665" y="6814812"/>
            <a:ext cx="1332613" cy="0"/>
          </a:xfrm>
          <a:prstGeom prst="line">
            <a:avLst/>
          </a:prstGeom>
          <a:ln w="85725">
            <a:solidFill>
              <a:srgbClr val="F08100"/>
            </a:solidFill>
          </a:ln>
        </p:spPr>
        <p:style>
          <a:lnRef idx="1">
            <a:schemeClr val="accent1"/>
          </a:lnRef>
          <a:fillRef idx="0">
            <a:schemeClr val="accent1"/>
          </a:fillRef>
          <a:effectRef idx="0">
            <a:schemeClr val="accent1"/>
          </a:effectRef>
          <a:fontRef idx="minor">
            <a:schemeClr val="tx1"/>
          </a:fontRef>
        </p:style>
      </p:cxnSp>
      <p:sp>
        <p:nvSpPr>
          <p:cNvPr id="14" name="Titel 1">
            <a:extLst>
              <a:ext uri="{FF2B5EF4-FFF2-40B4-BE49-F238E27FC236}">
                <a16:creationId xmlns:a16="http://schemas.microsoft.com/office/drawing/2014/main" xmlns="" id="{0814231D-4921-0246-89AD-46693761E0D7}"/>
              </a:ext>
            </a:extLst>
          </p:cNvPr>
          <p:cNvSpPr>
            <a:spLocks noGrp="1"/>
          </p:cNvSpPr>
          <p:nvPr>
            <p:ph type="title" hasCustomPrompt="1"/>
          </p:nvPr>
        </p:nvSpPr>
        <p:spPr>
          <a:xfrm>
            <a:off x="754666" y="1238719"/>
            <a:ext cx="3840806" cy="884190"/>
          </a:xfrm>
          <a:prstGeom prst="rect">
            <a:avLst/>
          </a:prstGeom>
        </p:spPr>
        <p:txBody>
          <a:bodyPr lIns="0" rIns="90000"/>
          <a:lstStyle>
            <a:lvl1pPr>
              <a:defRPr sz="3600" b="1">
                <a:solidFill>
                  <a:srgbClr val="163C75"/>
                </a:solidFill>
                <a:latin typeface="Arial" charset="0"/>
                <a:ea typeface="Arial" charset="0"/>
                <a:cs typeface="Arial" charset="0"/>
              </a:defRPr>
            </a:lvl1pPr>
          </a:lstStyle>
          <a:p>
            <a:r>
              <a:rPr lang="nl-NL"/>
              <a:t>Titelstijl van model bewerken</a:t>
            </a:r>
          </a:p>
        </p:txBody>
      </p:sp>
      <p:sp>
        <p:nvSpPr>
          <p:cNvPr id="15" name="Tijdelijke aanduiding voor afbeelding 3">
            <a:extLst>
              <a:ext uri="{FF2B5EF4-FFF2-40B4-BE49-F238E27FC236}">
                <a16:creationId xmlns:a16="http://schemas.microsoft.com/office/drawing/2014/main" xmlns="" id="{804822DF-6410-9D48-92F0-35447ABE37A1}"/>
              </a:ext>
            </a:extLst>
          </p:cNvPr>
          <p:cNvSpPr>
            <a:spLocks noGrp="1"/>
          </p:cNvSpPr>
          <p:nvPr>
            <p:ph type="pic" sz="quarter" idx="14" hasCustomPrompt="1"/>
          </p:nvPr>
        </p:nvSpPr>
        <p:spPr>
          <a:xfrm>
            <a:off x="4173905" y="2328"/>
            <a:ext cx="8022648" cy="6858142"/>
          </a:xfrm>
          <a:custGeom>
            <a:avLst/>
            <a:gdLst>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8035710 w 8035710"/>
              <a:gd name="connsiteY4" fmla="*/ 6881423 h 6881423"/>
              <a:gd name="connsiteX5" fmla="*/ 1146927 w 8035710"/>
              <a:gd name="connsiteY5" fmla="*/ 6881423 h 6881423"/>
              <a:gd name="connsiteX6" fmla="*/ 0 w 8035710"/>
              <a:gd name="connsiteY6" fmla="*/ 5734496 h 6881423"/>
              <a:gd name="connsiteX7" fmla="*/ 0 w 8035710"/>
              <a:gd name="connsiteY7" fmla="*/ 0 h 6881423"/>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8035710 w 8035710"/>
              <a:gd name="connsiteY4" fmla="*/ 6881423 h 6881423"/>
              <a:gd name="connsiteX5" fmla="*/ 1146927 w 8035710"/>
              <a:gd name="connsiteY5" fmla="*/ 6881423 h 6881423"/>
              <a:gd name="connsiteX6" fmla="*/ 1933302 w 8035710"/>
              <a:gd name="connsiteY6" fmla="*/ 3461559 h 6881423"/>
              <a:gd name="connsiteX7" fmla="*/ 0 w 8035710"/>
              <a:gd name="connsiteY7" fmla="*/ 0 h 6881423"/>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8035710 w 8035710"/>
              <a:gd name="connsiteY4" fmla="*/ 6881423 h 6881423"/>
              <a:gd name="connsiteX5" fmla="*/ 30053 w 8035710"/>
              <a:gd name="connsiteY5" fmla="*/ 6868361 h 6881423"/>
              <a:gd name="connsiteX6" fmla="*/ 1933302 w 8035710"/>
              <a:gd name="connsiteY6" fmla="*/ 3461559 h 6881423"/>
              <a:gd name="connsiteX7" fmla="*/ 0 w 8035710"/>
              <a:gd name="connsiteY7" fmla="*/ 0 h 6881423"/>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7474007 w 8035710"/>
              <a:gd name="connsiteY4" fmla="*/ 6855297 h 6881423"/>
              <a:gd name="connsiteX5" fmla="*/ 30053 w 8035710"/>
              <a:gd name="connsiteY5" fmla="*/ 6868361 h 6881423"/>
              <a:gd name="connsiteX6" fmla="*/ 1933302 w 8035710"/>
              <a:gd name="connsiteY6" fmla="*/ 3461559 h 6881423"/>
              <a:gd name="connsiteX7" fmla="*/ 0 w 8035710"/>
              <a:gd name="connsiteY7" fmla="*/ 0 h 6881423"/>
              <a:gd name="connsiteX0" fmla="*/ 0 w 8035710"/>
              <a:gd name="connsiteY0" fmla="*/ 0 h 6874892"/>
              <a:gd name="connsiteX1" fmla="*/ 6888783 w 8035710"/>
              <a:gd name="connsiteY1" fmla="*/ 0 h 6874892"/>
              <a:gd name="connsiteX2" fmla="*/ 8035710 w 8035710"/>
              <a:gd name="connsiteY2" fmla="*/ 1146927 h 6874892"/>
              <a:gd name="connsiteX3" fmla="*/ 8029179 w 8035710"/>
              <a:gd name="connsiteY3" fmla="*/ 6874892 h 6874892"/>
              <a:gd name="connsiteX4" fmla="*/ 7474007 w 8035710"/>
              <a:gd name="connsiteY4" fmla="*/ 6855297 h 6874892"/>
              <a:gd name="connsiteX5" fmla="*/ 30053 w 8035710"/>
              <a:gd name="connsiteY5" fmla="*/ 6868361 h 6874892"/>
              <a:gd name="connsiteX6" fmla="*/ 1933302 w 8035710"/>
              <a:gd name="connsiteY6" fmla="*/ 3461559 h 6874892"/>
              <a:gd name="connsiteX7" fmla="*/ 0 w 8035710"/>
              <a:gd name="connsiteY7" fmla="*/ 0 h 6874892"/>
              <a:gd name="connsiteX0" fmla="*/ 0 w 8035710"/>
              <a:gd name="connsiteY0" fmla="*/ 0 h 6874892"/>
              <a:gd name="connsiteX1" fmla="*/ 8025252 w 8035710"/>
              <a:gd name="connsiteY1" fmla="*/ 13063 h 6874892"/>
              <a:gd name="connsiteX2" fmla="*/ 8035710 w 8035710"/>
              <a:gd name="connsiteY2" fmla="*/ 1146927 h 6874892"/>
              <a:gd name="connsiteX3" fmla="*/ 8029179 w 8035710"/>
              <a:gd name="connsiteY3" fmla="*/ 6874892 h 6874892"/>
              <a:gd name="connsiteX4" fmla="*/ 7474007 w 8035710"/>
              <a:gd name="connsiteY4" fmla="*/ 6855297 h 6874892"/>
              <a:gd name="connsiteX5" fmla="*/ 30053 w 8035710"/>
              <a:gd name="connsiteY5" fmla="*/ 6868361 h 6874892"/>
              <a:gd name="connsiteX6" fmla="*/ 1933302 w 8035710"/>
              <a:gd name="connsiteY6" fmla="*/ 3461559 h 6874892"/>
              <a:gd name="connsiteX7" fmla="*/ 0 w 8035710"/>
              <a:gd name="connsiteY7" fmla="*/ 0 h 6874892"/>
              <a:gd name="connsiteX0" fmla="*/ 0 w 8035710"/>
              <a:gd name="connsiteY0" fmla="*/ 0 h 6874892"/>
              <a:gd name="connsiteX1" fmla="*/ 8025252 w 8035710"/>
              <a:gd name="connsiteY1" fmla="*/ 13063 h 6874892"/>
              <a:gd name="connsiteX2" fmla="*/ 8035710 w 8035710"/>
              <a:gd name="connsiteY2" fmla="*/ 1153459 h 6874892"/>
              <a:gd name="connsiteX3" fmla="*/ 8029179 w 8035710"/>
              <a:gd name="connsiteY3" fmla="*/ 6874892 h 6874892"/>
              <a:gd name="connsiteX4" fmla="*/ 7474007 w 8035710"/>
              <a:gd name="connsiteY4" fmla="*/ 6855297 h 6874892"/>
              <a:gd name="connsiteX5" fmla="*/ 30053 w 8035710"/>
              <a:gd name="connsiteY5" fmla="*/ 6868361 h 6874892"/>
              <a:gd name="connsiteX6" fmla="*/ 1933302 w 8035710"/>
              <a:gd name="connsiteY6" fmla="*/ 3461559 h 6874892"/>
              <a:gd name="connsiteX7" fmla="*/ 0 w 8035710"/>
              <a:gd name="connsiteY7" fmla="*/ 0 h 6874892"/>
              <a:gd name="connsiteX0" fmla="*/ 0 w 8029179"/>
              <a:gd name="connsiteY0" fmla="*/ 0 h 6861829"/>
              <a:gd name="connsiteX1" fmla="*/ 8018721 w 8029179"/>
              <a:gd name="connsiteY1" fmla="*/ 0 h 6861829"/>
              <a:gd name="connsiteX2" fmla="*/ 8029179 w 8029179"/>
              <a:gd name="connsiteY2" fmla="*/ 1140396 h 6861829"/>
              <a:gd name="connsiteX3" fmla="*/ 8022648 w 8029179"/>
              <a:gd name="connsiteY3" fmla="*/ 6861829 h 6861829"/>
              <a:gd name="connsiteX4" fmla="*/ 7467476 w 8029179"/>
              <a:gd name="connsiteY4" fmla="*/ 6842234 h 6861829"/>
              <a:gd name="connsiteX5" fmla="*/ 23522 w 8029179"/>
              <a:gd name="connsiteY5" fmla="*/ 6855298 h 6861829"/>
              <a:gd name="connsiteX6" fmla="*/ 1926771 w 8029179"/>
              <a:gd name="connsiteY6" fmla="*/ 3448496 h 6861829"/>
              <a:gd name="connsiteX7" fmla="*/ 0 w 8029179"/>
              <a:gd name="connsiteY7" fmla="*/ 0 h 6861829"/>
              <a:gd name="connsiteX0" fmla="*/ 0 w 8029179"/>
              <a:gd name="connsiteY0" fmla="*/ 0 h 6861829"/>
              <a:gd name="connsiteX1" fmla="*/ 8018721 w 8029179"/>
              <a:gd name="connsiteY1" fmla="*/ 0 h 6861829"/>
              <a:gd name="connsiteX2" fmla="*/ 8029179 w 8029179"/>
              <a:gd name="connsiteY2" fmla="*/ 1140396 h 6861829"/>
              <a:gd name="connsiteX3" fmla="*/ 8022648 w 8029179"/>
              <a:gd name="connsiteY3" fmla="*/ 6861829 h 6861829"/>
              <a:gd name="connsiteX4" fmla="*/ 7452728 w 8029179"/>
              <a:gd name="connsiteY4" fmla="*/ 6856982 h 6861829"/>
              <a:gd name="connsiteX5" fmla="*/ 23522 w 8029179"/>
              <a:gd name="connsiteY5" fmla="*/ 6855298 h 6861829"/>
              <a:gd name="connsiteX6" fmla="*/ 1926771 w 8029179"/>
              <a:gd name="connsiteY6" fmla="*/ 3448496 h 6861829"/>
              <a:gd name="connsiteX7" fmla="*/ 0 w 8029179"/>
              <a:gd name="connsiteY7" fmla="*/ 0 h 6861829"/>
              <a:gd name="connsiteX0" fmla="*/ 0 w 8029179"/>
              <a:gd name="connsiteY0" fmla="*/ 0 h 6858142"/>
              <a:gd name="connsiteX1" fmla="*/ 8018721 w 8029179"/>
              <a:gd name="connsiteY1" fmla="*/ 0 h 6858142"/>
              <a:gd name="connsiteX2" fmla="*/ 8029179 w 8029179"/>
              <a:gd name="connsiteY2" fmla="*/ 1140396 h 6858142"/>
              <a:gd name="connsiteX3" fmla="*/ 8022648 w 8029179"/>
              <a:gd name="connsiteY3" fmla="*/ 6858142 h 6858142"/>
              <a:gd name="connsiteX4" fmla="*/ 7452728 w 8029179"/>
              <a:gd name="connsiteY4" fmla="*/ 6856982 h 6858142"/>
              <a:gd name="connsiteX5" fmla="*/ 23522 w 8029179"/>
              <a:gd name="connsiteY5" fmla="*/ 6855298 h 6858142"/>
              <a:gd name="connsiteX6" fmla="*/ 1926771 w 8029179"/>
              <a:gd name="connsiteY6" fmla="*/ 3448496 h 6858142"/>
              <a:gd name="connsiteX7" fmla="*/ 0 w 8029179"/>
              <a:gd name="connsiteY7" fmla="*/ 0 h 6858142"/>
              <a:gd name="connsiteX0" fmla="*/ 0 w 8029179"/>
              <a:gd name="connsiteY0" fmla="*/ 0 h 6858142"/>
              <a:gd name="connsiteX1" fmla="*/ 8018721 w 8029179"/>
              <a:gd name="connsiteY1" fmla="*/ 0 h 6858142"/>
              <a:gd name="connsiteX2" fmla="*/ 8029179 w 8029179"/>
              <a:gd name="connsiteY2" fmla="*/ 1140396 h 6858142"/>
              <a:gd name="connsiteX3" fmla="*/ 8022648 w 8029179"/>
              <a:gd name="connsiteY3" fmla="*/ 6858142 h 6858142"/>
              <a:gd name="connsiteX4" fmla="*/ 7452728 w 8029179"/>
              <a:gd name="connsiteY4" fmla="*/ 6856982 h 6858142"/>
              <a:gd name="connsiteX5" fmla="*/ 23522 w 8029179"/>
              <a:gd name="connsiteY5" fmla="*/ 6855298 h 6858142"/>
              <a:gd name="connsiteX6" fmla="*/ 1926771 w 8029179"/>
              <a:gd name="connsiteY6" fmla="*/ 3448496 h 6858142"/>
              <a:gd name="connsiteX7" fmla="*/ 0 w 8029179"/>
              <a:gd name="connsiteY7" fmla="*/ 0 h 6858142"/>
              <a:gd name="connsiteX0" fmla="*/ 0 w 8022648"/>
              <a:gd name="connsiteY0" fmla="*/ 0 h 6858142"/>
              <a:gd name="connsiteX1" fmla="*/ 8018721 w 8022648"/>
              <a:gd name="connsiteY1" fmla="*/ 0 h 6858142"/>
              <a:gd name="connsiteX2" fmla="*/ 8014431 w 8022648"/>
              <a:gd name="connsiteY2" fmla="*/ 1147770 h 6858142"/>
              <a:gd name="connsiteX3" fmla="*/ 8022648 w 8022648"/>
              <a:gd name="connsiteY3" fmla="*/ 6858142 h 6858142"/>
              <a:gd name="connsiteX4" fmla="*/ 7452728 w 8022648"/>
              <a:gd name="connsiteY4" fmla="*/ 6856982 h 6858142"/>
              <a:gd name="connsiteX5" fmla="*/ 23522 w 8022648"/>
              <a:gd name="connsiteY5" fmla="*/ 6855298 h 6858142"/>
              <a:gd name="connsiteX6" fmla="*/ 1926771 w 8022648"/>
              <a:gd name="connsiteY6" fmla="*/ 3448496 h 6858142"/>
              <a:gd name="connsiteX7" fmla="*/ 0 w 8022648"/>
              <a:gd name="connsiteY7" fmla="*/ 0 h 685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22648" h="6858142">
                <a:moveTo>
                  <a:pt x="0" y="0"/>
                </a:moveTo>
                <a:lnTo>
                  <a:pt x="8018721" y="0"/>
                </a:lnTo>
                <a:lnTo>
                  <a:pt x="8014431" y="1147770"/>
                </a:lnTo>
                <a:cubicBezTo>
                  <a:pt x="8012254" y="3053685"/>
                  <a:pt x="8013764" y="4959601"/>
                  <a:pt x="8022648" y="6858142"/>
                </a:cubicBezTo>
                <a:lnTo>
                  <a:pt x="7452728" y="6856982"/>
                </a:lnTo>
                <a:lnTo>
                  <a:pt x="23522" y="6855298"/>
                </a:lnTo>
                <a:lnTo>
                  <a:pt x="1926771" y="3448496"/>
                </a:lnTo>
                <a:lnTo>
                  <a:pt x="0" y="0"/>
                </a:lnTo>
                <a:close/>
              </a:path>
            </a:pathLst>
          </a:custGeom>
        </p:spPr>
        <p:txBody>
          <a:bodyPr/>
          <a:lstStyle>
            <a:lvl1pPr marL="0" indent="0">
              <a:buNone/>
              <a:defRPr baseline="0">
                <a:solidFill>
                  <a:schemeClr val="bg1"/>
                </a:solidFill>
              </a:defRPr>
            </a:lvl1pPr>
          </a:lstStyle>
          <a:p>
            <a:r>
              <a:rPr lang="nl-NL"/>
              <a:t>Voeg een afbeelding in</a:t>
            </a:r>
          </a:p>
        </p:txBody>
      </p:sp>
      <p:pic>
        <p:nvPicPr>
          <p:cNvPr id="3" name="Afbeelding 2">
            <a:extLst>
              <a:ext uri="{FF2B5EF4-FFF2-40B4-BE49-F238E27FC236}">
                <a16:creationId xmlns:a16="http://schemas.microsoft.com/office/drawing/2014/main" xmlns="" id="{96F192CA-C7F2-EF4C-8A53-6C6C0BEE043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606289" cy="1580311"/>
          </a:xfrm>
          <a:prstGeom prst="rect">
            <a:avLst/>
          </a:prstGeom>
        </p:spPr>
      </p:pic>
    </p:spTree>
    <p:extLst>
      <p:ext uri="{BB962C8B-B14F-4D97-AF65-F5344CB8AC3E}">
        <p14:creationId xmlns:p14="http://schemas.microsoft.com/office/powerpoint/2010/main" val="469095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Afbeelding met bijschrift">
    <p:spTree>
      <p:nvGrpSpPr>
        <p:cNvPr id="1" name=""/>
        <p:cNvGrpSpPr/>
        <p:nvPr/>
      </p:nvGrpSpPr>
      <p:grpSpPr>
        <a:xfrm>
          <a:off x="0" y="0"/>
          <a:ext cx="0" cy="0"/>
          <a:chOff x="0" y="0"/>
          <a:chExt cx="0" cy="0"/>
        </a:xfrm>
      </p:grpSpPr>
      <p:sp>
        <p:nvSpPr>
          <p:cNvPr id="17" name="Titel 1">
            <a:extLst>
              <a:ext uri="{FF2B5EF4-FFF2-40B4-BE49-F238E27FC236}">
                <a16:creationId xmlns:a16="http://schemas.microsoft.com/office/drawing/2014/main" xmlns="" id="{141446D9-E78E-A544-9AF1-8A5F4BDD22DB}"/>
              </a:ext>
            </a:extLst>
          </p:cNvPr>
          <p:cNvSpPr>
            <a:spLocks noGrp="1"/>
          </p:cNvSpPr>
          <p:nvPr>
            <p:ph type="title"/>
          </p:nvPr>
        </p:nvSpPr>
        <p:spPr>
          <a:xfrm>
            <a:off x="540000" y="540001"/>
            <a:ext cx="3840807" cy="1069870"/>
          </a:xfrm>
          <a:prstGeom prst="rect">
            <a:avLst/>
          </a:prstGeom>
        </p:spPr>
        <p:txBody>
          <a:bodyPr lIns="90000"/>
          <a:lstStyle>
            <a:lvl1pPr>
              <a:defRPr sz="3600" b="1">
                <a:solidFill>
                  <a:srgbClr val="1E3B67"/>
                </a:solidFill>
                <a:latin typeface="Arial" charset="0"/>
                <a:ea typeface="Arial" charset="0"/>
                <a:cs typeface="Arial" charset="0"/>
              </a:defRPr>
            </a:lvl1pPr>
          </a:lstStyle>
          <a:p>
            <a:r>
              <a:rPr lang="nl-NL"/>
              <a:t>Titelstijl van model bewerken</a:t>
            </a:r>
          </a:p>
        </p:txBody>
      </p:sp>
      <p:sp>
        <p:nvSpPr>
          <p:cNvPr id="18" name="Ondertitel 2">
            <a:extLst>
              <a:ext uri="{FF2B5EF4-FFF2-40B4-BE49-F238E27FC236}">
                <a16:creationId xmlns:a16="http://schemas.microsoft.com/office/drawing/2014/main" xmlns="" id="{22EFEFA4-D687-524C-BB87-8D68E13A3AFD}"/>
              </a:ext>
            </a:extLst>
          </p:cNvPr>
          <p:cNvSpPr>
            <a:spLocks noGrp="1"/>
          </p:cNvSpPr>
          <p:nvPr>
            <p:ph type="subTitle" idx="13" hasCustomPrompt="1"/>
          </p:nvPr>
        </p:nvSpPr>
        <p:spPr>
          <a:xfrm>
            <a:off x="540000" y="2799860"/>
            <a:ext cx="3840806" cy="280797"/>
          </a:xfrm>
          <a:prstGeom prst="rect">
            <a:avLst/>
          </a:prstGeom>
        </p:spPr>
        <p:txBody>
          <a:bodyPr/>
          <a:lstStyle>
            <a:lvl1pPr marL="0" indent="0" algn="l">
              <a:buNone/>
              <a:defRPr sz="1200" b="1">
                <a:solidFill>
                  <a:srgbClr val="E87D2B"/>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Airport adres</a:t>
            </a:r>
          </a:p>
        </p:txBody>
      </p:sp>
      <p:sp>
        <p:nvSpPr>
          <p:cNvPr id="19" name="Tijdelijke aanduiding voor tekst 2">
            <a:extLst>
              <a:ext uri="{FF2B5EF4-FFF2-40B4-BE49-F238E27FC236}">
                <a16:creationId xmlns:a16="http://schemas.microsoft.com/office/drawing/2014/main" xmlns="" id="{EC2D068D-A7AF-DD40-89F8-60909F1CF0C7}"/>
              </a:ext>
            </a:extLst>
          </p:cNvPr>
          <p:cNvSpPr>
            <a:spLocks noGrp="1"/>
          </p:cNvSpPr>
          <p:nvPr>
            <p:ph type="body" idx="1" hasCustomPrompt="1"/>
          </p:nvPr>
        </p:nvSpPr>
        <p:spPr>
          <a:xfrm>
            <a:off x="540000" y="3080656"/>
            <a:ext cx="3840806" cy="2536373"/>
          </a:xfrm>
          <a:prstGeom prst="rect">
            <a:avLst/>
          </a:prstGeom>
        </p:spPr>
        <p:txBody>
          <a:bodyPr/>
          <a:lstStyle>
            <a:lvl1pPr marL="0" indent="0">
              <a:buNone/>
              <a:defRPr sz="1200">
                <a:solidFill>
                  <a:srgbClr val="1E3B67"/>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het adres in te voeren</a:t>
            </a:r>
          </a:p>
        </p:txBody>
      </p:sp>
      <p:sp>
        <p:nvSpPr>
          <p:cNvPr id="20" name="Tijdelijke aanduiding voor tekst 2">
            <a:extLst>
              <a:ext uri="{FF2B5EF4-FFF2-40B4-BE49-F238E27FC236}">
                <a16:creationId xmlns:a16="http://schemas.microsoft.com/office/drawing/2014/main" xmlns="" id="{5B6F7B73-E844-2D4C-B987-537AF72678D1}"/>
              </a:ext>
            </a:extLst>
          </p:cNvPr>
          <p:cNvSpPr>
            <a:spLocks noGrp="1"/>
          </p:cNvSpPr>
          <p:nvPr>
            <p:ph type="body" idx="15" hasCustomPrompt="1"/>
          </p:nvPr>
        </p:nvSpPr>
        <p:spPr>
          <a:xfrm>
            <a:off x="540001" y="6393390"/>
            <a:ext cx="3840806" cy="460302"/>
          </a:xfrm>
          <a:prstGeom prst="rect">
            <a:avLst/>
          </a:prstGeom>
        </p:spPr>
        <p:txBody>
          <a:bodyPr/>
          <a:lstStyle>
            <a:lvl1pPr marL="0" indent="0">
              <a:buNone/>
              <a:defRPr sz="1200" b="1">
                <a:solidFill>
                  <a:srgbClr val="E87D2B"/>
                </a:solidFill>
                <a:latin typeface="Arial" charset="0"/>
                <a:ea typeface="Arial" charset="0"/>
                <a:cs typeface="Arial"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Vul hier de URL in</a:t>
            </a:r>
          </a:p>
        </p:txBody>
      </p:sp>
      <p:pic>
        <p:nvPicPr>
          <p:cNvPr id="21" name="Afbeelding 20">
            <a:extLst>
              <a:ext uri="{FF2B5EF4-FFF2-40B4-BE49-F238E27FC236}">
                <a16:creationId xmlns:a16="http://schemas.microsoft.com/office/drawing/2014/main" xmlns="" id="{D7A0C27D-4565-BC44-AA21-B3104CCD4A3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811196" y="2231568"/>
            <a:ext cx="2825792" cy="1972684"/>
          </a:xfrm>
          <a:prstGeom prst="rect">
            <a:avLst/>
          </a:prstGeom>
        </p:spPr>
      </p:pic>
      <p:sp>
        <p:nvSpPr>
          <p:cNvPr id="22" name="Tijdelijke aanduiding voor datum 3">
            <a:extLst>
              <a:ext uri="{FF2B5EF4-FFF2-40B4-BE49-F238E27FC236}">
                <a16:creationId xmlns:a16="http://schemas.microsoft.com/office/drawing/2014/main" xmlns="" id="{9F44CC71-2FF3-2C4E-A386-5B7297FCF068}"/>
              </a:ext>
            </a:extLst>
          </p:cNvPr>
          <p:cNvSpPr>
            <a:spLocks noGrp="1"/>
          </p:cNvSpPr>
          <p:nvPr>
            <p:ph type="dt" sz="half" idx="2"/>
          </p:nvPr>
        </p:nvSpPr>
        <p:spPr>
          <a:xfrm>
            <a:off x="8150087" y="6493405"/>
            <a:ext cx="2743200" cy="365125"/>
          </a:xfrm>
          <a:prstGeom prst="rect">
            <a:avLst/>
          </a:prstGeom>
        </p:spPr>
        <p:txBody>
          <a:bodyPr/>
          <a:lstStyle>
            <a:lvl1pPr algn="r">
              <a:defRPr sz="1100">
                <a:solidFill>
                  <a:schemeClr val="tx1"/>
                </a:solidFill>
              </a:defRPr>
            </a:lvl1pPr>
          </a:lstStyle>
          <a:p>
            <a:fld id="{E0D47F0F-CE08-9D49-80A1-D54B4F2F56E5}" type="datetime4">
              <a:rPr lang="nl-NL" smtClean="0"/>
              <a:t>28 maart 2025</a:t>
            </a:fld>
            <a:endParaRPr lang="nl-NL"/>
          </a:p>
        </p:txBody>
      </p:sp>
      <p:sp>
        <p:nvSpPr>
          <p:cNvPr id="23" name="Tijdelijke aanduiding voor dianummer 5">
            <a:extLst>
              <a:ext uri="{FF2B5EF4-FFF2-40B4-BE49-F238E27FC236}">
                <a16:creationId xmlns:a16="http://schemas.microsoft.com/office/drawing/2014/main" xmlns="" id="{229E4719-D31B-5146-B752-529DAC1EF244}"/>
              </a:ext>
            </a:extLst>
          </p:cNvPr>
          <p:cNvSpPr>
            <a:spLocks noGrp="1"/>
          </p:cNvSpPr>
          <p:nvPr>
            <p:ph type="sldNum" sz="quarter" idx="4"/>
          </p:nvPr>
        </p:nvSpPr>
        <p:spPr>
          <a:xfrm>
            <a:off x="10893287" y="6492875"/>
            <a:ext cx="921026" cy="365125"/>
          </a:xfrm>
          <a:prstGeom prst="rect">
            <a:avLst/>
          </a:prstGeom>
        </p:spPr>
        <p:txBody>
          <a:bodyPr/>
          <a:lstStyle>
            <a:lvl1pPr algn="r">
              <a:defRPr sz="1100">
                <a:solidFill>
                  <a:schemeClr val="tx1"/>
                </a:solidFill>
              </a:defRPr>
            </a:lvl1pPr>
          </a:lstStyle>
          <a:p>
            <a:fld id="{46FBC60C-7C9A-F34F-AE35-028B06CCE991}" type="slidenum">
              <a:rPr lang="nl-NL" smtClean="0"/>
              <a:pPr/>
              <a:t>‹nr.›</a:t>
            </a:fld>
            <a:endParaRPr lang="nl-NL"/>
          </a:p>
        </p:txBody>
      </p:sp>
      <p:pic>
        <p:nvPicPr>
          <p:cNvPr id="11" name="Afbeelding 10">
            <a:extLst>
              <a:ext uri="{FF2B5EF4-FFF2-40B4-BE49-F238E27FC236}">
                <a16:creationId xmlns:a16="http://schemas.microsoft.com/office/drawing/2014/main" xmlns="" id="{AFA61D7B-7EDB-4647-BEB6-D52BA90F867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655105" y="0"/>
            <a:ext cx="881789" cy="895676"/>
          </a:xfrm>
          <a:prstGeom prst="rect">
            <a:avLst/>
          </a:prstGeom>
        </p:spPr>
      </p:pic>
      <p:pic>
        <p:nvPicPr>
          <p:cNvPr id="14" name="Afbeelding 13">
            <a:extLst>
              <a:ext uri="{FF2B5EF4-FFF2-40B4-BE49-F238E27FC236}">
                <a16:creationId xmlns:a16="http://schemas.microsoft.com/office/drawing/2014/main" xmlns="" id="{AA8EE164-119E-F24F-A6CC-2320B1F01DB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0800000">
            <a:off x="5655105" y="5989828"/>
            <a:ext cx="881789" cy="895676"/>
          </a:xfrm>
          <a:prstGeom prst="rect">
            <a:avLst/>
          </a:prstGeom>
        </p:spPr>
      </p:pic>
    </p:spTree>
    <p:extLst>
      <p:ext uri="{BB962C8B-B14F-4D97-AF65-F5344CB8AC3E}">
        <p14:creationId xmlns:p14="http://schemas.microsoft.com/office/powerpoint/2010/main" val="1777157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11" name="Tijdelijke aanduiding voor datum 3">
            <a:extLst>
              <a:ext uri="{FF2B5EF4-FFF2-40B4-BE49-F238E27FC236}">
                <a16:creationId xmlns:a16="http://schemas.microsoft.com/office/drawing/2014/main" xmlns="" id="{91C0145B-F57F-8945-BD2D-E5BA355C87EA}"/>
              </a:ext>
            </a:extLst>
          </p:cNvPr>
          <p:cNvSpPr>
            <a:spLocks noGrp="1"/>
          </p:cNvSpPr>
          <p:nvPr>
            <p:ph type="dt" sz="half" idx="2"/>
          </p:nvPr>
        </p:nvSpPr>
        <p:spPr>
          <a:xfrm>
            <a:off x="8150087" y="6493405"/>
            <a:ext cx="2743200" cy="365125"/>
          </a:xfrm>
          <a:prstGeom prst="rect">
            <a:avLst/>
          </a:prstGeom>
        </p:spPr>
        <p:txBody>
          <a:bodyPr/>
          <a:lstStyle>
            <a:lvl1pPr algn="r">
              <a:defRPr sz="1100">
                <a:solidFill>
                  <a:srgbClr val="163C75"/>
                </a:solidFill>
              </a:defRPr>
            </a:lvl1pPr>
          </a:lstStyle>
          <a:p>
            <a:fld id="{CF3EF22A-7AC4-A94B-9EA4-9CF05AD3F383}" type="datetime4">
              <a:rPr lang="nl-NL" smtClean="0"/>
              <a:pPr/>
              <a:t>28 maart 2025</a:t>
            </a:fld>
            <a:endParaRPr lang="nl-NL"/>
          </a:p>
        </p:txBody>
      </p:sp>
      <p:sp>
        <p:nvSpPr>
          <p:cNvPr id="12" name="Tijdelijke aanduiding voor dianummer 5">
            <a:extLst>
              <a:ext uri="{FF2B5EF4-FFF2-40B4-BE49-F238E27FC236}">
                <a16:creationId xmlns:a16="http://schemas.microsoft.com/office/drawing/2014/main" xmlns="" id="{A7A54D80-8166-744B-AD41-67C3FF7940DE}"/>
              </a:ext>
            </a:extLst>
          </p:cNvPr>
          <p:cNvSpPr>
            <a:spLocks noGrp="1"/>
          </p:cNvSpPr>
          <p:nvPr>
            <p:ph type="sldNum" sz="quarter" idx="4"/>
          </p:nvPr>
        </p:nvSpPr>
        <p:spPr>
          <a:xfrm>
            <a:off x="10893287" y="6492875"/>
            <a:ext cx="921026" cy="365125"/>
          </a:xfrm>
          <a:prstGeom prst="rect">
            <a:avLst/>
          </a:prstGeom>
        </p:spPr>
        <p:txBody>
          <a:bodyPr/>
          <a:lstStyle>
            <a:lvl1pPr algn="r">
              <a:defRPr sz="1100">
                <a:solidFill>
                  <a:srgbClr val="163C75"/>
                </a:solidFill>
              </a:defRPr>
            </a:lvl1pPr>
          </a:lstStyle>
          <a:p>
            <a:fld id="{46FBC60C-7C9A-F34F-AE35-028B06CCE991}" type="slidenum">
              <a:rPr lang="nl-NL" smtClean="0"/>
              <a:pPr/>
              <a:t>‹nr.›</a:t>
            </a:fld>
            <a:endParaRPr lang="nl-NL"/>
          </a:p>
        </p:txBody>
      </p:sp>
      <p:sp>
        <p:nvSpPr>
          <p:cNvPr id="8" name="Tijdelijke aanduiding voor inhoud 2">
            <a:extLst>
              <a:ext uri="{FF2B5EF4-FFF2-40B4-BE49-F238E27FC236}">
                <a16:creationId xmlns:a16="http://schemas.microsoft.com/office/drawing/2014/main" xmlns="" id="{AEC6681B-D694-5D40-8FA5-BE8301159597}"/>
              </a:ext>
            </a:extLst>
          </p:cNvPr>
          <p:cNvSpPr>
            <a:spLocks noGrp="1"/>
          </p:cNvSpPr>
          <p:nvPr>
            <p:ph idx="1" hasCustomPrompt="1"/>
          </p:nvPr>
        </p:nvSpPr>
        <p:spPr>
          <a:xfrm>
            <a:off x="754665" y="3129570"/>
            <a:ext cx="7681764" cy="2832610"/>
          </a:xfrm>
          <a:prstGeom prst="rect">
            <a:avLst/>
          </a:prstGeom>
        </p:spPr>
        <p:txBody>
          <a:bodyPr lIns="0" rIns="90000"/>
          <a:lstStyle>
            <a:lvl1pPr marL="2286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1pPr>
            <a:lvl2pPr marL="6858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2pPr>
            <a:lvl3pPr marL="11430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3pPr>
            <a:lvl4pPr marL="16002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4pPr>
            <a:lvl5pPr marL="20574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3" name="Ondertitel 2">
            <a:extLst>
              <a:ext uri="{FF2B5EF4-FFF2-40B4-BE49-F238E27FC236}">
                <a16:creationId xmlns:a16="http://schemas.microsoft.com/office/drawing/2014/main" xmlns="" id="{5FCF9541-0BFE-8649-AF85-6638243C7A9F}"/>
              </a:ext>
            </a:extLst>
          </p:cNvPr>
          <p:cNvSpPr>
            <a:spLocks noGrp="1"/>
          </p:cNvSpPr>
          <p:nvPr>
            <p:ph type="subTitle" idx="13" hasCustomPrompt="1"/>
          </p:nvPr>
        </p:nvSpPr>
        <p:spPr>
          <a:xfrm>
            <a:off x="754665" y="2331498"/>
            <a:ext cx="7681763" cy="635343"/>
          </a:xfrm>
          <a:prstGeom prst="rect">
            <a:avLst/>
          </a:prstGeom>
        </p:spPr>
        <p:txBody>
          <a:bodyPr lIns="0" rIns="90000"/>
          <a:lstStyle>
            <a:lvl1pPr marL="0" indent="0" algn="l">
              <a:buNone/>
              <a:defRPr sz="2000">
                <a:solidFill>
                  <a:srgbClr val="E87D2B"/>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14" name="Titel 1">
            <a:extLst>
              <a:ext uri="{FF2B5EF4-FFF2-40B4-BE49-F238E27FC236}">
                <a16:creationId xmlns:a16="http://schemas.microsoft.com/office/drawing/2014/main" xmlns="" id="{6EBA4A38-ED44-C646-AC8C-93326AA5FCD3}"/>
              </a:ext>
            </a:extLst>
          </p:cNvPr>
          <p:cNvSpPr>
            <a:spLocks noGrp="1"/>
          </p:cNvSpPr>
          <p:nvPr>
            <p:ph type="title" hasCustomPrompt="1"/>
          </p:nvPr>
        </p:nvSpPr>
        <p:spPr>
          <a:xfrm>
            <a:off x="754666" y="1238719"/>
            <a:ext cx="7681762" cy="884190"/>
          </a:xfrm>
          <a:prstGeom prst="rect">
            <a:avLst/>
          </a:prstGeom>
        </p:spPr>
        <p:txBody>
          <a:bodyPr lIns="0" rIns="90000"/>
          <a:lstStyle>
            <a:lvl1pPr>
              <a:defRPr sz="3600" b="1">
                <a:solidFill>
                  <a:srgbClr val="163C75"/>
                </a:solidFill>
                <a:latin typeface="Arial" charset="0"/>
                <a:ea typeface="Arial" charset="0"/>
                <a:cs typeface="Arial" charset="0"/>
              </a:defRPr>
            </a:lvl1pPr>
          </a:lstStyle>
          <a:p>
            <a:r>
              <a:rPr lang="nl-NL"/>
              <a:t>Titelstijl van model bewerken</a:t>
            </a:r>
          </a:p>
        </p:txBody>
      </p:sp>
      <p:pic>
        <p:nvPicPr>
          <p:cNvPr id="3" name="Afbeelding 2">
            <a:extLst>
              <a:ext uri="{FF2B5EF4-FFF2-40B4-BE49-F238E27FC236}">
                <a16:creationId xmlns:a16="http://schemas.microsoft.com/office/drawing/2014/main" xmlns="" id="{277DFFD8-A3E1-7743-A974-406FD794666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26148" y="0"/>
            <a:ext cx="1765852" cy="1737294"/>
          </a:xfrm>
          <a:prstGeom prst="rect">
            <a:avLst/>
          </a:prstGeom>
        </p:spPr>
      </p:pic>
      <p:pic>
        <p:nvPicPr>
          <p:cNvPr id="6" name="Afbeelding 5">
            <a:extLst>
              <a:ext uri="{FF2B5EF4-FFF2-40B4-BE49-F238E27FC236}">
                <a16:creationId xmlns:a16="http://schemas.microsoft.com/office/drawing/2014/main" xmlns="" id="{E744DB95-5531-E640-A143-58D0BB4AB54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167596"/>
            <a:ext cx="339351" cy="690403"/>
          </a:xfrm>
          <a:prstGeom prst="rect">
            <a:avLst/>
          </a:prstGeom>
        </p:spPr>
      </p:pic>
    </p:spTree>
    <p:extLst>
      <p:ext uri="{BB962C8B-B14F-4D97-AF65-F5344CB8AC3E}">
        <p14:creationId xmlns:p14="http://schemas.microsoft.com/office/powerpoint/2010/main" val="33878833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1" name="Tijdelijke aanduiding voor datum 3">
            <a:extLst>
              <a:ext uri="{FF2B5EF4-FFF2-40B4-BE49-F238E27FC236}">
                <a16:creationId xmlns:a16="http://schemas.microsoft.com/office/drawing/2014/main" xmlns="" id="{D04974B4-9F69-5348-9ED3-E47D102EAE78}"/>
              </a:ext>
            </a:extLst>
          </p:cNvPr>
          <p:cNvSpPr>
            <a:spLocks noGrp="1"/>
          </p:cNvSpPr>
          <p:nvPr>
            <p:ph type="dt" sz="half" idx="2"/>
          </p:nvPr>
        </p:nvSpPr>
        <p:spPr>
          <a:xfrm>
            <a:off x="8150087" y="6493405"/>
            <a:ext cx="2743200" cy="365125"/>
          </a:xfrm>
          <a:prstGeom prst="rect">
            <a:avLst/>
          </a:prstGeom>
        </p:spPr>
        <p:txBody>
          <a:bodyPr/>
          <a:lstStyle>
            <a:lvl1pPr algn="r">
              <a:defRPr sz="1100">
                <a:solidFill>
                  <a:srgbClr val="163C75"/>
                </a:solidFill>
              </a:defRPr>
            </a:lvl1pPr>
          </a:lstStyle>
          <a:p>
            <a:fld id="{CF3EF22A-7AC4-A94B-9EA4-9CF05AD3F383}" type="datetime4">
              <a:rPr lang="nl-NL" smtClean="0"/>
              <a:pPr/>
              <a:t>28 maart 2025</a:t>
            </a:fld>
            <a:endParaRPr lang="nl-NL"/>
          </a:p>
        </p:txBody>
      </p:sp>
      <p:sp>
        <p:nvSpPr>
          <p:cNvPr id="22" name="Tijdelijke aanduiding voor dianummer 5">
            <a:extLst>
              <a:ext uri="{FF2B5EF4-FFF2-40B4-BE49-F238E27FC236}">
                <a16:creationId xmlns:a16="http://schemas.microsoft.com/office/drawing/2014/main" xmlns="" id="{1F09A4C9-7A18-A143-8C88-37189C4A210F}"/>
              </a:ext>
            </a:extLst>
          </p:cNvPr>
          <p:cNvSpPr>
            <a:spLocks noGrp="1"/>
          </p:cNvSpPr>
          <p:nvPr>
            <p:ph type="sldNum" sz="quarter" idx="4"/>
          </p:nvPr>
        </p:nvSpPr>
        <p:spPr>
          <a:xfrm>
            <a:off x="10893287" y="6492875"/>
            <a:ext cx="921026" cy="365125"/>
          </a:xfrm>
          <a:prstGeom prst="rect">
            <a:avLst/>
          </a:prstGeom>
        </p:spPr>
        <p:txBody>
          <a:bodyPr/>
          <a:lstStyle>
            <a:lvl1pPr algn="r">
              <a:defRPr sz="1100">
                <a:solidFill>
                  <a:srgbClr val="163C75"/>
                </a:solidFill>
              </a:defRPr>
            </a:lvl1pPr>
          </a:lstStyle>
          <a:p>
            <a:fld id="{46FBC60C-7C9A-F34F-AE35-028B06CCE991}" type="slidenum">
              <a:rPr lang="nl-NL" smtClean="0"/>
              <a:pPr/>
              <a:t>‹nr.›</a:t>
            </a:fld>
            <a:endParaRPr lang="nl-NL"/>
          </a:p>
        </p:txBody>
      </p:sp>
      <p:sp>
        <p:nvSpPr>
          <p:cNvPr id="8" name="Ondertitel 2">
            <a:extLst>
              <a:ext uri="{FF2B5EF4-FFF2-40B4-BE49-F238E27FC236}">
                <a16:creationId xmlns:a16="http://schemas.microsoft.com/office/drawing/2014/main" xmlns="" id="{C15FA15E-CCCA-1148-9A51-51BBDF8936AD}"/>
              </a:ext>
            </a:extLst>
          </p:cNvPr>
          <p:cNvSpPr>
            <a:spLocks noGrp="1"/>
          </p:cNvSpPr>
          <p:nvPr>
            <p:ph type="subTitle" idx="13" hasCustomPrompt="1"/>
          </p:nvPr>
        </p:nvSpPr>
        <p:spPr>
          <a:xfrm>
            <a:off x="754666" y="2331498"/>
            <a:ext cx="8552620" cy="635343"/>
          </a:xfrm>
          <a:prstGeom prst="rect">
            <a:avLst/>
          </a:prstGeom>
        </p:spPr>
        <p:txBody>
          <a:bodyPr lIns="0"/>
          <a:lstStyle>
            <a:lvl1pPr marL="0" indent="0" algn="l">
              <a:buNone/>
              <a:defRPr sz="2000">
                <a:solidFill>
                  <a:srgbClr val="E87D2B"/>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10" name="Tijdelijke aanduiding voor inhoud 2">
            <a:extLst>
              <a:ext uri="{FF2B5EF4-FFF2-40B4-BE49-F238E27FC236}">
                <a16:creationId xmlns:a16="http://schemas.microsoft.com/office/drawing/2014/main" xmlns="" id="{965C55BF-670A-9B44-BC85-AEE763723B9B}"/>
              </a:ext>
            </a:extLst>
          </p:cNvPr>
          <p:cNvSpPr>
            <a:spLocks noGrp="1"/>
          </p:cNvSpPr>
          <p:nvPr>
            <p:ph idx="1" hasCustomPrompt="1"/>
          </p:nvPr>
        </p:nvSpPr>
        <p:spPr>
          <a:xfrm>
            <a:off x="754665" y="3129570"/>
            <a:ext cx="8552620" cy="2832610"/>
          </a:xfrm>
          <a:prstGeom prst="rect">
            <a:avLst/>
          </a:prstGeom>
        </p:spPr>
        <p:txBody>
          <a:bodyPr lIns="0"/>
          <a:lstStyle>
            <a:lvl1pPr marL="0" indent="0">
              <a:buFontTx/>
              <a:buNone/>
              <a:defRPr sz="1800">
                <a:solidFill>
                  <a:srgbClr val="163C75"/>
                </a:solidFill>
                <a:latin typeface="Arial" charset="0"/>
                <a:ea typeface="Arial" charset="0"/>
                <a:cs typeface="Arial" charset="0"/>
              </a:defRPr>
            </a:lvl1pPr>
            <a:lvl2pPr marL="685800" indent="-228600">
              <a:buFontTx/>
              <a:buBlip>
                <a:blip r:embed="rId2"/>
              </a:buBlip>
              <a:defRPr sz="1800">
                <a:solidFill>
                  <a:srgbClr val="163C75"/>
                </a:solidFill>
                <a:latin typeface="Arial" charset="0"/>
                <a:ea typeface="Arial" charset="0"/>
                <a:cs typeface="Arial" charset="0"/>
              </a:defRPr>
            </a:lvl2pPr>
            <a:lvl3pPr marL="1143000" indent="-228600">
              <a:buFontTx/>
              <a:buBlip>
                <a:blip r:embed="rId2"/>
              </a:buBlip>
              <a:defRPr sz="1800">
                <a:solidFill>
                  <a:srgbClr val="163C75"/>
                </a:solidFill>
                <a:latin typeface="Arial" charset="0"/>
                <a:ea typeface="Arial" charset="0"/>
                <a:cs typeface="Arial" charset="0"/>
              </a:defRPr>
            </a:lvl3pPr>
            <a:lvl4pPr marL="1600200" indent="-228600">
              <a:buFontTx/>
              <a:buBlip>
                <a:blip r:embed="rId2"/>
              </a:buBlip>
              <a:defRPr sz="1800">
                <a:solidFill>
                  <a:srgbClr val="163C75"/>
                </a:solidFill>
                <a:latin typeface="Arial" charset="0"/>
                <a:ea typeface="Arial" charset="0"/>
                <a:cs typeface="Arial" charset="0"/>
              </a:defRPr>
            </a:lvl4pPr>
            <a:lvl5pPr marL="2057400" indent="-228600">
              <a:buFontTx/>
              <a:buBlip>
                <a:blip r:embed="rId2"/>
              </a:buBlip>
              <a:defRPr sz="1800">
                <a:solidFill>
                  <a:srgbClr val="163C75"/>
                </a:solidFill>
                <a:latin typeface="Arial" charset="0"/>
                <a:ea typeface="Arial" charset="0"/>
                <a:cs typeface="Arial" charset="0"/>
              </a:defRPr>
            </a:lvl5pPr>
          </a:lstStyle>
          <a:p>
            <a:pPr lvl="0"/>
            <a:r>
              <a:rPr lang="nl-NL"/>
              <a:t>Klik om de tekststijl van het model te bewerken</a:t>
            </a:r>
          </a:p>
        </p:txBody>
      </p:sp>
      <p:sp>
        <p:nvSpPr>
          <p:cNvPr id="11" name="Titel 1">
            <a:extLst>
              <a:ext uri="{FF2B5EF4-FFF2-40B4-BE49-F238E27FC236}">
                <a16:creationId xmlns:a16="http://schemas.microsoft.com/office/drawing/2014/main" xmlns="" id="{8E96CD97-7485-424F-89A6-929D348A9E06}"/>
              </a:ext>
            </a:extLst>
          </p:cNvPr>
          <p:cNvSpPr>
            <a:spLocks noGrp="1"/>
          </p:cNvSpPr>
          <p:nvPr>
            <p:ph type="title" hasCustomPrompt="1"/>
          </p:nvPr>
        </p:nvSpPr>
        <p:spPr>
          <a:xfrm>
            <a:off x="754666" y="1238719"/>
            <a:ext cx="8552620" cy="884190"/>
          </a:xfrm>
          <a:prstGeom prst="rect">
            <a:avLst/>
          </a:prstGeom>
        </p:spPr>
        <p:txBody>
          <a:bodyPr lIns="0"/>
          <a:lstStyle>
            <a:lvl1pPr>
              <a:defRPr sz="3600" b="1">
                <a:solidFill>
                  <a:srgbClr val="163C75"/>
                </a:solidFill>
                <a:latin typeface="Arial" charset="0"/>
                <a:ea typeface="Arial" charset="0"/>
                <a:cs typeface="Arial" charset="0"/>
              </a:defRPr>
            </a:lvl1pPr>
          </a:lstStyle>
          <a:p>
            <a:r>
              <a:rPr lang="nl-NL"/>
              <a:t>Titelstijl van model bewerken</a:t>
            </a:r>
          </a:p>
        </p:txBody>
      </p:sp>
      <p:pic>
        <p:nvPicPr>
          <p:cNvPr id="9" name="Afbeelding 8">
            <a:extLst>
              <a:ext uri="{FF2B5EF4-FFF2-40B4-BE49-F238E27FC236}">
                <a16:creationId xmlns:a16="http://schemas.microsoft.com/office/drawing/2014/main" xmlns="" id="{0BD71E84-6F8C-4948-BAFC-A47CE78724B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426148" y="0"/>
            <a:ext cx="1765852" cy="1737294"/>
          </a:xfrm>
          <a:prstGeom prst="rect">
            <a:avLst/>
          </a:prstGeom>
        </p:spPr>
      </p:pic>
      <p:pic>
        <p:nvPicPr>
          <p:cNvPr id="13" name="Afbeelding 12">
            <a:extLst>
              <a:ext uri="{FF2B5EF4-FFF2-40B4-BE49-F238E27FC236}">
                <a16:creationId xmlns:a16="http://schemas.microsoft.com/office/drawing/2014/main" xmlns="" id="{69C391E4-4DF7-0543-979C-B4528EC290E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6167596"/>
            <a:ext cx="339351" cy="690403"/>
          </a:xfrm>
          <a:prstGeom prst="rect">
            <a:avLst/>
          </a:prstGeom>
        </p:spPr>
      </p:pic>
    </p:spTree>
    <p:extLst>
      <p:ext uri="{BB962C8B-B14F-4D97-AF65-F5344CB8AC3E}">
        <p14:creationId xmlns:p14="http://schemas.microsoft.com/office/powerpoint/2010/main" val="1968541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13" name="Tijdelijke aanduiding voor datum 3">
            <a:extLst>
              <a:ext uri="{FF2B5EF4-FFF2-40B4-BE49-F238E27FC236}">
                <a16:creationId xmlns:a16="http://schemas.microsoft.com/office/drawing/2014/main" xmlns="" id="{BFE22996-5EC0-134F-914C-2A620C25B4AF}"/>
              </a:ext>
            </a:extLst>
          </p:cNvPr>
          <p:cNvSpPr>
            <a:spLocks noGrp="1"/>
          </p:cNvSpPr>
          <p:nvPr>
            <p:ph type="dt" sz="half" idx="2"/>
          </p:nvPr>
        </p:nvSpPr>
        <p:spPr>
          <a:xfrm>
            <a:off x="8150087" y="6493405"/>
            <a:ext cx="2743200" cy="365125"/>
          </a:xfrm>
          <a:prstGeom prst="rect">
            <a:avLst/>
          </a:prstGeom>
        </p:spPr>
        <p:txBody>
          <a:bodyPr/>
          <a:lstStyle>
            <a:lvl1pPr algn="r">
              <a:defRPr sz="1100">
                <a:solidFill>
                  <a:srgbClr val="163C75"/>
                </a:solidFill>
              </a:defRPr>
            </a:lvl1pPr>
          </a:lstStyle>
          <a:p>
            <a:fld id="{CF3EF22A-7AC4-A94B-9EA4-9CF05AD3F383}" type="datetime4">
              <a:rPr lang="nl-NL" smtClean="0"/>
              <a:pPr/>
              <a:t>28 maart 2025</a:t>
            </a:fld>
            <a:endParaRPr lang="nl-NL"/>
          </a:p>
        </p:txBody>
      </p:sp>
      <p:sp>
        <p:nvSpPr>
          <p:cNvPr id="14" name="Tijdelijke aanduiding voor dianummer 5">
            <a:extLst>
              <a:ext uri="{FF2B5EF4-FFF2-40B4-BE49-F238E27FC236}">
                <a16:creationId xmlns:a16="http://schemas.microsoft.com/office/drawing/2014/main" xmlns="" id="{AEB7E436-E5A7-494A-A32E-8132A9CA7CEF}"/>
              </a:ext>
            </a:extLst>
          </p:cNvPr>
          <p:cNvSpPr>
            <a:spLocks noGrp="1"/>
          </p:cNvSpPr>
          <p:nvPr>
            <p:ph type="sldNum" sz="quarter" idx="4"/>
          </p:nvPr>
        </p:nvSpPr>
        <p:spPr>
          <a:xfrm>
            <a:off x="10893287" y="6492875"/>
            <a:ext cx="921026" cy="365125"/>
          </a:xfrm>
          <a:prstGeom prst="rect">
            <a:avLst/>
          </a:prstGeom>
        </p:spPr>
        <p:txBody>
          <a:bodyPr/>
          <a:lstStyle>
            <a:lvl1pPr algn="r">
              <a:defRPr sz="1100">
                <a:solidFill>
                  <a:srgbClr val="163C75"/>
                </a:solidFill>
              </a:defRPr>
            </a:lvl1pPr>
          </a:lstStyle>
          <a:p>
            <a:fld id="{46FBC60C-7C9A-F34F-AE35-028B06CCE991}" type="slidenum">
              <a:rPr lang="nl-NL" smtClean="0"/>
              <a:pPr/>
              <a:t>‹nr.›</a:t>
            </a:fld>
            <a:endParaRPr lang="nl-NL"/>
          </a:p>
        </p:txBody>
      </p:sp>
      <p:cxnSp>
        <p:nvCxnSpPr>
          <p:cNvPr id="30" name="Rechte verbindingslijn 29">
            <a:extLst>
              <a:ext uri="{FF2B5EF4-FFF2-40B4-BE49-F238E27FC236}">
                <a16:creationId xmlns:a16="http://schemas.microsoft.com/office/drawing/2014/main" xmlns="" id="{E5EC7D28-4512-9549-8431-CDC22D10FD7E}"/>
              </a:ext>
            </a:extLst>
          </p:cNvPr>
          <p:cNvCxnSpPr>
            <a:cxnSpLocks/>
          </p:cNvCxnSpPr>
          <p:nvPr userDrawn="1"/>
        </p:nvCxnSpPr>
        <p:spPr>
          <a:xfrm flipH="1">
            <a:off x="754665" y="6814812"/>
            <a:ext cx="1332613" cy="0"/>
          </a:xfrm>
          <a:prstGeom prst="line">
            <a:avLst/>
          </a:prstGeom>
          <a:ln w="85725">
            <a:solidFill>
              <a:srgbClr val="F08100"/>
            </a:solidFill>
          </a:ln>
        </p:spPr>
        <p:style>
          <a:lnRef idx="1">
            <a:schemeClr val="accent1"/>
          </a:lnRef>
          <a:fillRef idx="0">
            <a:schemeClr val="accent1"/>
          </a:fillRef>
          <a:effectRef idx="0">
            <a:schemeClr val="accent1"/>
          </a:effectRef>
          <a:fontRef idx="minor">
            <a:schemeClr val="tx1"/>
          </a:fontRef>
        </p:style>
      </p:cxnSp>
      <p:sp>
        <p:nvSpPr>
          <p:cNvPr id="44" name="Tijdelijke aanduiding voor afbeelding 3">
            <a:extLst>
              <a:ext uri="{FF2B5EF4-FFF2-40B4-BE49-F238E27FC236}">
                <a16:creationId xmlns:a16="http://schemas.microsoft.com/office/drawing/2014/main" xmlns="" id="{E499C13B-B49B-D443-AB74-0688D82D3304}"/>
              </a:ext>
            </a:extLst>
          </p:cNvPr>
          <p:cNvSpPr>
            <a:spLocks noGrp="1"/>
          </p:cNvSpPr>
          <p:nvPr>
            <p:ph type="pic" sz="quarter" idx="14" hasCustomPrompt="1"/>
          </p:nvPr>
        </p:nvSpPr>
        <p:spPr>
          <a:xfrm>
            <a:off x="4173905" y="2328"/>
            <a:ext cx="8022648" cy="6858142"/>
          </a:xfrm>
          <a:custGeom>
            <a:avLst/>
            <a:gdLst>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8035710 w 8035710"/>
              <a:gd name="connsiteY4" fmla="*/ 6881423 h 6881423"/>
              <a:gd name="connsiteX5" fmla="*/ 1146927 w 8035710"/>
              <a:gd name="connsiteY5" fmla="*/ 6881423 h 6881423"/>
              <a:gd name="connsiteX6" fmla="*/ 0 w 8035710"/>
              <a:gd name="connsiteY6" fmla="*/ 5734496 h 6881423"/>
              <a:gd name="connsiteX7" fmla="*/ 0 w 8035710"/>
              <a:gd name="connsiteY7" fmla="*/ 0 h 6881423"/>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8035710 w 8035710"/>
              <a:gd name="connsiteY4" fmla="*/ 6881423 h 6881423"/>
              <a:gd name="connsiteX5" fmla="*/ 1146927 w 8035710"/>
              <a:gd name="connsiteY5" fmla="*/ 6881423 h 6881423"/>
              <a:gd name="connsiteX6" fmla="*/ 1933302 w 8035710"/>
              <a:gd name="connsiteY6" fmla="*/ 3461559 h 6881423"/>
              <a:gd name="connsiteX7" fmla="*/ 0 w 8035710"/>
              <a:gd name="connsiteY7" fmla="*/ 0 h 6881423"/>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8035710 w 8035710"/>
              <a:gd name="connsiteY4" fmla="*/ 6881423 h 6881423"/>
              <a:gd name="connsiteX5" fmla="*/ 30053 w 8035710"/>
              <a:gd name="connsiteY5" fmla="*/ 6868361 h 6881423"/>
              <a:gd name="connsiteX6" fmla="*/ 1933302 w 8035710"/>
              <a:gd name="connsiteY6" fmla="*/ 3461559 h 6881423"/>
              <a:gd name="connsiteX7" fmla="*/ 0 w 8035710"/>
              <a:gd name="connsiteY7" fmla="*/ 0 h 6881423"/>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7474007 w 8035710"/>
              <a:gd name="connsiteY4" fmla="*/ 6855297 h 6881423"/>
              <a:gd name="connsiteX5" fmla="*/ 30053 w 8035710"/>
              <a:gd name="connsiteY5" fmla="*/ 6868361 h 6881423"/>
              <a:gd name="connsiteX6" fmla="*/ 1933302 w 8035710"/>
              <a:gd name="connsiteY6" fmla="*/ 3461559 h 6881423"/>
              <a:gd name="connsiteX7" fmla="*/ 0 w 8035710"/>
              <a:gd name="connsiteY7" fmla="*/ 0 h 6881423"/>
              <a:gd name="connsiteX0" fmla="*/ 0 w 8035710"/>
              <a:gd name="connsiteY0" fmla="*/ 0 h 6874892"/>
              <a:gd name="connsiteX1" fmla="*/ 6888783 w 8035710"/>
              <a:gd name="connsiteY1" fmla="*/ 0 h 6874892"/>
              <a:gd name="connsiteX2" fmla="*/ 8035710 w 8035710"/>
              <a:gd name="connsiteY2" fmla="*/ 1146927 h 6874892"/>
              <a:gd name="connsiteX3" fmla="*/ 8029179 w 8035710"/>
              <a:gd name="connsiteY3" fmla="*/ 6874892 h 6874892"/>
              <a:gd name="connsiteX4" fmla="*/ 7474007 w 8035710"/>
              <a:gd name="connsiteY4" fmla="*/ 6855297 h 6874892"/>
              <a:gd name="connsiteX5" fmla="*/ 30053 w 8035710"/>
              <a:gd name="connsiteY5" fmla="*/ 6868361 h 6874892"/>
              <a:gd name="connsiteX6" fmla="*/ 1933302 w 8035710"/>
              <a:gd name="connsiteY6" fmla="*/ 3461559 h 6874892"/>
              <a:gd name="connsiteX7" fmla="*/ 0 w 8035710"/>
              <a:gd name="connsiteY7" fmla="*/ 0 h 6874892"/>
              <a:gd name="connsiteX0" fmla="*/ 0 w 8035710"/>
              <a:gd name="connsiteY0" fmla="*/ 0 h 6874892"/>
              <a:gd name="connsiteX1" fmla="*/ 8025252 w 8035710"/>
              <a:gd name="connsiteY1" fmla="*/ 13063 h 6874892"/>
              <a:gd name="connsiteX2" fmla="*/ 8035710 w 8035710"/>
              <a:gd name="connsiteY2" fmla="*/ 1146927 h 6874892"/>
              <a:gd name="connsiteX3" fmla="*/ 8029179 w 8035710"/>
              <a:gd name="connsiteY3" fmla="*/ 6874892 h 6874892"/>
              <a:gd name="connsiteX4" fmla="*/ 7474007 w 8035710"/>
              <a:gd name="connsiteY4" fmla="*/ 6855297 h 6874892"/>
              <a:gd name="connsiteX5" fmla="*/ 30053 w 8035710"/>
              <a:gd name="connsiteY5" fmla="*/ 6868361 h 6874892"/>
              <a:gd name="connsiteX6" fmla="*/ 1933302 w 8035710"/>
              <a:gd name="connsiteY6" fmla="*/ 3461559 h 6874892"/>
              <a:gd name="connsiteX7" fmla="*/ 0 w 8035710"/>
              <a:gd name="connsiteY7" fmla="*/ 0 h 6874892"/>
              <a:gd name="connsiteX0" fmla="*/ 0 w 8035710"/>
              <a:gd name="connsiteY0" fmla="*/ 0 h 6874892"/>
              <a:gd name="connsiteX1" fmla="*/ 8025252 w 8035710"/>
              <a:gd name="connsiteY1" fmla="*/ 13063 h 6874892"/>
              <a:gd name="connsiteX2" fmla="*/ 8035710 w 8035710"/>
              <a:gd name="connsiteY2" fmla="*/ 1153459 h 6874892"/>
              <a:gd name="connsiteX3" fmla="*/ 8029179 w 8035710"/>
              <a:gd name="connsiteY3" fmla="*/ 6874892 h 6874892"/>
              <a:gd name="connsiteX4" fmla="*/ 7474007 w 8035710"/>
              <a:gd name="connsiteY4" fmla="*/ 6855297 h 6874892"/>
              <a:gd name="connsiteX5" fmla="*/ 30053 w 8035710"/>
              <a:gd name="connsiteY5" fmla="*/ 6868361 h 6874892"/>
              <a:gd name="connsiteX6" fmla="*/ 1933302 w 8035710"/>
              <a:gd name="connsiteY6" fmla="*/ 3461559 h 6874892"/>
              <a:gd name="connsiteX7" fmla="*/ 0 w 8035710"/>
              <a:gd name="connsiteY7" fmla="*/ 0 h 6874892"/>
              <a:gd name="connsiteX0" fmla="*/ 0 w 8029179"/>
              <a:gd name="connsiteY0" fmla="*/ 0 h 6861829"/>
              <a:gd name="connsiteX1" fmla="*/ 8018721 w 8029179"/>
              <a:gd name="connsiteY1" fmla="*/ 0 h 6861829"/>
              <a:gd name="connsiteX2" fmla="*/ 8029179 w 8029179"/>
              <a:gd name="connsiteY2" fmla="*/ 1140396 h 6861829"/>
              <a:gd name="connsiteX3" fmla="*/ 8022648 w 8029179"/>
              <a:gd name="connsiteY3" fmla="*/ 6861829 h 6861829"/>
              <a:gd name="connsiteX4" fmla="*/ 7467476 w 8029179"/>
              <a:gd name="connsiteY4" fmla="*/ 6842234 h 6861829"/>
              <a:gd name="connsiteX5" fmla="*/ 23522 w 8029179"/>
              <a:gd name="connsiteY5" fmla="*/ 6855298 h 6861829"/>
              <a:gd name="connsiteX6" fmla="*/ 1926771 w 8029179"/>
              <a:gd name="connsiteY6" fmla="*/ 3448496 h 6861829"/>
              <a:gd name="connsiteX7" fmla="*/ 0 w 8029179"/>
              <a:gd name="connsiteY7" fmla="*/ 0 h 6861829"/>
              <a:gd name="connsiteX0" fmla="*/ 0 w 8029179"/>
              <a:gd name="connsiteY0" fmla="*/ 0 h 6861829"/>
              <a:gd name="connsiteX1" fmla="*/ 8018721 w 8029179"/>
              <a:gd name="connsiteY1" fmla="*/ 0 h 6861829"/>
              <a:gd name="connsiteX2" fmla="*/ 8029179 w 8029179"/>
              <a:gd name="connsiteY2" fmla="*/ 1140396 h 6861829"/>
              <a:gd name="connsiteX3" fmla="*/ 8022648 w 8029179"/>
              <a:gd name="connsiteY3" fmla="*/ 6861829 h 6861829"/>
              <a:gd name="connsiteX4" fmla="*/ 7452728 w 8029179"/>
              <a:gd name="connsiteY4" fmla="*/ 6856982 h 6861829"/>
              <a:gd name="connsiteX5" fmla="*/ 23522 w 8029179"/>
              <a:gd name="connsiteY5" fmla="*/ 6855298 h 6861829"/>
              <a:gd name="connsiteX6" fmla="*/ 1926771 w 8029179"/>
              <a:gd name="connsiteY6" fmla="*/ 3448496 h 6861829"/>
              <a:gd name="connsiteX7" fmla="*/ 0 w 8029179"/>
              <a:gd name="connsiteY7" fmla="*/ 0 h 6861829"/>
              <a:gd name="connsiteX0" fmla="*/ 0 w 8029179"/>
              <a:gd name="connsiteY0" fmla="*/ 0 h 6858142"/>
              <a:gd name="connsiteX1" fmla="*/ 8018721 w 8029179"/>
              <a:gd name="connsiteY1" fmla="*/ 0 h 6858142"/>
              <a:gd name="connsiteX2" fmla="*/ 8029179 w 8029179"/>
              <a:gd name="connsiteY2" fmla="*/ 1140396 h 6858142"/>
              <a:gd name="connsiteX3" fmla="*/ 8022648 w 8029179"/>
              <a:gd name="connsiteY3" fmla="*/ 6858142 h 6858142"/>
              <a:gd name="connsiteX4" fmla="*/ 7452728 w 8029179"/>
              <a:gd name="connsiteY4" fmla="*/ 6856982 h 6858142"/>
              <a:gd name="connsiteX5" fmla="*/ 23522 w 8029179"/>
              <a:gd name="connsiteY5" fmla="*/ 6855298 h 6858142"/>
              <a:gd name="connsiteX6" fmla="*/ 1926771 w 8029179"/>
              <a:gd name="connsiteY6" fmla="*/ 3448496 h 6858142"/>
              <a:gd name="connsiteX7" fmla="*/ 0 w 8029179"/>
              <a:gd name="connsiteY7" fmla="*/ 0 h 6858142"/>
              <a:gd name="connsiteX0" fmla="*/ 0 w 8029179"/>
              <a:gd name="connsiteY0" fmla="*/ 0 h 6858142"/>
              <a:gd name="connsiteX1" fmla="*/ 8018721 w 8029179"/>
              <a:gd name="connsiteY1" fmla="*/ 0 h 6858142"/>
              <a:gd name="connsiteX2" fmla="*/ 8029179 w 8029179"/>
              <a:gd name="connsiteY2" fmla="*/ 1140396 h 6858142"/>
              <a:gd name="connsiteX3" fmla="*/ 8022648 w 8029179"/>
              <a:gd name="connsiteY3" fmla="*/ 6858142 h 6858142"/>
              <a:gd name="connsiteX4" fmla="*/ 7452728 w 8029179"/>
              <a:gd name="connsiteY4" fmla="*/ 6856982 h 6858142"/>
              <a:gd name="connsiteX5" fmla="*/ 23522 w 8029179"/>
              <a:gd name="connsiteY5" fmla="*/ 6855298 h 6858142"/>
              <a:gd name="connsiteX6" fmla="*/ 1926771 w 8029179"/>
              <a:gd name="connsiteY6" fmla="*/ 3448496 h 6858142"/>
              <a:gd name="connsiteX7" fmla="*/ 0 w 8029179"/>
              <a:gd name="connsiteY7" fmla="*/ 0 h 6858142"/>
              <a:gd name="connsiteX0" fmla="*/ 0 w 8022648"/>
              <a:gd name="connsiteY0" fmla="*/ 0 h 6858142"/>
              <a:gd name="connsiteX1" fmla="*/ 8018721 w 8022648"/>
              <a:gd name="connsiteY1" fmla="*/ 0 h 6858142"/>
              <a:gd name="connsiteX2" fmla="*/ 8014431 w 8022648"/>
              <a:gd name="connsiteY2" fmla="*/ 1147770 h 6858142"/>
              <a:gd name="connsiteX3" fmla="*/ 8022648 w 8022648"/>
              <a:gd name="connsiteY3" fmla="*/ 6858142 h 6858142"/>
              <a:gd name="connsiteX4" fmla="*/ 7452728 w 8022648"/>
              <a:gd name="connsiteY4" fmla="*/ 6856982 h 6858142"/>
              <a:gd name="connsiteX5" fmla="*/ 23522 w 8022648"/>
              <a:gd name="connsiteY5" fmla="*/ 6855298 h 6858142"/>
              <a:gd name="connsiteX6" fmla="*/ 1926771 w 8022648"/>
              <a:gd name="connsiteY6" fmla="*/ 3448496 h 6858142"/>
              <a:gd name="connsiteX7" fmla="*/ 0 w 8022648"/>
              <a:gd name="connsiteY7" fmla="*/ 0 h 685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22648" h="6858142">
                <a:moveTo>
                  <a:pt x="0" y="0"/>
                </a:moveTo>
                <a:lnTo>
                  <a:pt x="8018721" y="0"/>
                </a:lnTo>
                <a:lnTo>
                  <a:pt x="8014431" y="1147770"/>
                </a:lnTo>
                <a:cubicBezTo>
                  <a:pt x="8012254" y="3053685"/>
                  <a:pt x="8013764" y="4959601"/>
                  <a:pt x="8022648" y="6858142"/>
                </a:cubicBezTo>
                <a:lnTo>
                  <a:pt x="7452728" y="6856982"/>
                </a:lnTo>
                <a:lnTo>
                  <a:pt x="23522" y="6855298"/>
                </a:lnTo>
                <a:lnTo>
                  <a:pt x="1926771" y="3448496"/>
                </a:lnTo>
                <a:lnTo>
                  <a:pt x="0" y="0"/>
                </a:lnTo>
                <a:close/>
              </a:path>
            </a:pathLst>
          </a:custGeom>
        </p:spPr>
        <p:txBody>
          <a:bodyPr/>
          <a:lstStyle>
            <a:lvl1pPr marL="0" indent="0">
              <a:buNone/>
              <a:defRPr baseline="0">
                <a:solidFill>
                  <a:schemeClr val="bg1"/>
                </a:solidFill>
              </a:defRPr>
            </a:lvl1pPr>
          </a:lstStyle>
          <a:p>
            <a:r>
              <a:rPr lang="nl-NL"/>
              <a:t>Voeg een afbeelding in</a:t>
            </a:r>
          </a:p>
        </p:txBody>
      </p:sp>
      <p:sp>
        <p:nvSpPr>
          <p:cNvPr id="11" name="Ondertitel 2">
            <a:extLst>
              <a:ext uri="{FF2B5EF4-FFF2-40B4-BE49-F238E27FC236}">
                <a16:creationId xmlns:a16="http://schemas.microsoft.com/office/drawing/2014/main" xmlns="" id="{9D0D232E-0912-1643-B17B-71F02C23C246}"/>
              </a:ext>
            </a:extLst>
          </p:cNvPr>
          <p:cNvSpPr>
            <a:spLocks noGrp="1"/>
          </p:cNvSpPr>
          <p:nvPr>
            <p:ph type="subTitle" idx="13" hasCustomPrompt="1"/>
          </p:nvPr>
        </p:nvSpPr>
        <p:spPr>
          <a:xfrm>
            <a:off x="754666" y="2331498"/>
            <a:ext cx="3840807" cy="635343"/>
          </a:xfrm>
          <a:prstGeom prst="rect">
            <a:avLst/>
          </a:prstGeom>
        </p:spPr>
        <p:txBody>
          <a:bodyPr lIns="0"/>
          <a:lstStyle>
            <a:lvl1pPr marL="0" indent="0" algn="l">
              <a:buNone/>
              <a:defRPr sz="2000">
                <a:solidFill>
                  <a:srgbClr val="E87D2B"/>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sp>
        <p:nvSpPr>
          <p:cNvPr id="12" name="Tijdelijke aanduiding voor inhoud 2">
            <a:extLst>
              <a:ext uri="{FF2B5EF4-FFF2-40B4-BE49-F238E27FC236}">
                <a16:creationId xmlns:a16="http://schemas.microsoft.com/office/drawing/2014/main" xmlns="" id="{09D834DA-F232-F246-A55A-EB46F1F1FDB4}"/>
              </a:ext>
            </a:extLst>
          </p:cNvPr>
          <p:cNvSpPr>
            <a:spLocks noGrp="1"/>
          </p:cNvSpPr>
          <p:nvPr>
            <p:ph idx="1" hasCustomPrompt="1"/>
          </p:nvPr>
        </p:nvSpPr>
        <p:spPr>
          <a:xfrm>
            <a:off x="754665" y="3129570"/>
            <a:ext cx="3840807" cy="2832610"/>
          </a:xfrm>
          <a:prstGeom prst="rect">
            <a:avLst/>
          </a:prstGeom>
        </p:spPr>
        <p:txBody>
          <a:bodyPr lIns="0"/>
          <a:lstStyle>
            <a:lvl1pPr marL="0" indent="0">
              <a:buFontTx/>
              <a:buNone/>
              <a:defRPr sz="1800">
                <a:solidFill>
                  <a:srgbClr val="163C75"/>
                </a:solidFill>
                <a:latin typeface="Arial" charset="0"/>
                <a:ea typeface="Arial" charset="0"/>
                <a:cs typeface="Arial" charset="0"/>
              </a:defRPr>
            </a:lvl1pPr>
            <a:lvl2pPr marL="685800" indent="-228600">
              <a:buFontTx/>
              <a:buBlip>
                <a:blip r:embed="rId2"/>
              </a:buBlip>
              <a:defRPr sz="1800">
                <a:solidFill>
                  <a:srgbClr val="163C75"/>
                </a:solidFill>
                <a:latin typeface="Arial" charset="0"/>
                <a:ea typeface="Arial" charset="0"/>
                <a:cs typeface="Arial" charset="0"/>
              </a:defRPr>
            </a:lvl2pPr>
            <a:lvl3pPr marL="1143000" indent="-228600">
              <a:buFontTx/>
              <a:buBlip>
                <a:blip r:embed="rId2"/>
              </a:buBlip>
              <a:defRPr sz="1800">
                <a:solidFill>
                  <a:srgbClr val="163C75"/>
                </a:solidFill>
                <a:latin typeface="Arial" charset="0"/>
                <a:ea typeface="Arial" charset="0"/>
                <a:cs typeface="Arial" charset="0"/>
              </a:defRPr>
            </a:lvl3pPr>
            <a:lvl4pPr marL="1600200" indent="-228600">
              <a:buFontTx/>
              <a:buBlip>
                <a:blip r:embed="rId2"/>
              </a:buBlip>
              <a:defRPr sz="1800">
                <a:solidFill>
                  <a:srgbClr val="163C75"/>
                </a:solidFill>
                <a:latin typeface="Arial" charset="0"/>
                <a:ea typeface="Arial" charset="0"/>
                <a:cs typeface="Arial" charset="0"/>
              </a:defRPr>
            </a:lvl4pPr>
            <a:lvl5pPr marL="2057400" indent="-228600">
              <a:buFontTx/>
              <a:buBlip>
                <a:blip r:embed="rId2"/>
              </a:buBlip>
              <a:defRPr sz="1800">
                <a:solidFill>
                  <a:srgbClr val="163C75"/>
                </a:solidFill>
                <a:latin typeface="Arial" charset="0"/>
                <a:ea typeface="Arial" charset="0"/>
                <a:cs typeface="Arial" charset="0"/>
              </a:defRPr>
            </a:lvl5pPr>
          </a:lstStyle>
          <a:p>
            <a:pPr lvl="0"/>
            <a:r>
              <a:rPr lang="nl-NL"/>
              <a:t>Klik om de tekststijl van het model te bewerken</a:t>
            </a:r>
          </a:p>
        </p:txBody>
      </p:sp>
      <p:sp>
        <p:nvSpPr>
          <p:cNvPr id="15" name="Titel 1">
            <a:extLst>
              <a:ext uri="{FF2B5EF4-FFF2-40B4-BE49-F238E27FC236}">
                <a16:creationId xmlns:a16="http://schemas.microsoft.com/office/drawing/2014/main" xmlns="" id="{9C03BE27-B3E0-EB45-8A09-98FC5B16D406}"/>
              </a:ext>
            </a:extLst>
          </p:cNvPr>
          <p:cNvSpPr>
            <a:spLocks noGrp="1"/>
          </p:cNvSpPr>
          <p:nvPr>
            <p:ph type="title" hasCustomPrompt="1"/>
          </p:nvPr>
        </p:nvSpPr>
        <p:spPr>
          <a:xfrm>
            <a:off x="754666" y="1238719"/>
            <a:ext cx="3840807" cy="884190"/>
          </a:xfrm>
          <a:prstGeom prst="rect">
            <a:avLst/>
          </a:prstGeom>
        </p:spPr>
        <p:txBody>
          <a:bodyPr lIns="0"/>
          <a:lstStyle>
            <a:lvl1pPr>
              <a:defRPr sz="3600" b="1">
                <a:solidFill>
                  <a:srgbClr val="163C75"/>
                </a:solidFill>
                <a:latin typeface="Arial" charset="0"/>
                <a:ea typeface="Arial" charset="0"/>
                <a:cs typeface="Arial" charset="0"/>
              </a:defRPr>
            </a:lvl1pPr>
          </a:lstStyle>
          <a:p>
            <a:r>
              <a:rPr lang="nl-NL"/>
              <a:t>Titelstijl van model bewerken</a:t>
            </a:r>
          </a:p>
        </p:txBody>
      </p:sp>
      <p:pic>
        <p:nvPicPr>
          <p:cNvPr id="10" name="Afbeelding 9">
            <a:extLst>
              <a:ext uri="{FF2B5EF4-FFF2-40B4-BE49-F238E27FC236}">
                <a16:creationId xmlns:a16="http://schemas.microsoft.com/office/drawing/2014/main" xmlns="" id="{6E33DD60-1B15-554B-A4EE-6A42B6649EC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606289" cy="1580311"/>
          </a:xfrm>
          <a:prstGeom prst="rect">
            <a:avLst/>
          </a:prstGeom>
        </p:spPr>
      </p:pic>
    </p:spTree>
    <p:extLst>
      <p:ext uri="{BB962C8B-B14F-4D97-AF65-F5344CB8AC3E}">
        <p14:creationId xmlns:p14="http://schemas.microsoft.com/office/powerpoint/2010/main" val="73498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6" name="Tijdelijke aanduiding voor afbeelding 3">
            <a:extLst>
              <a:ext uri="{FF2B5EF4-FFF2-40B4-BE49-F238E27FC236}">
                <a16:creationId xmlns:a16="http://schemas.microsoft.com/office/drawing/2014/main" xmlns="" id="{71E2F6E0-20EC-0D46-969A-BBA094FCBAAB}"/>
              </a:ext>
            </a:extLst>
          </p:cNvPr>
          <p:cNvSpPr>
            <a:spLocks noGrp="1"/>
          </p:cNvSpPr>
          <p:nvPr>
            <p:ph type="pic" sz="quarter" idx="10" hasCustomPrompt="1"/>
          </p:nvPr>
        </p:nvSpPr>
        <p:spPr>
          <a:xfrm>
            <a:off x="529627" y="468145"/>
            <a:ext cx="11132746" cy="5914311"/>
          </a:xfrm>
          <a:custGeom>
            <a:avLst/>
            <a:gdLst>
              <a:gd name="connsiteX0" fmla="*/ 0 w 10658706"/>
              <a:gd name="connsiteY0" fmla="*/ 0 h 4965192"/>
              <a:gd name="connsiteX1" fmla="*/ 9831157 w 10658706"/>
              <a:gd name="connsiteY1" fmla="*/ 0 h 4965192"/>
              <a:gd name="connsiteX2" fmla="*/ 10658706 w 10658706"/>
              <a:gd name="connsiteY2" fmla="*/ 827549 h 4965192"/>
              <a:gd name="connsiteX3" fmla="*/ 10658706 w 10658706"/>
              <a:gd name="connsiteY3" fmla="*/ 4965192 h 4965192"/>
              <a:gd name="connsiteX4" fmla="*/ 10658706 w 10658706"/>
              <a:gd name="connsiteY4" fmla="*/ 4965192 h 4965192"/>
              <a:gd name="connsiteX5" fmla="*/ 827549 w 10658706"/>
              <a:gd name="connsiteY5" fmla="*/ 4965192 h 4965192"/>
              <a:gd name="connsiteX6" fmla="*/ 0 w 10658706"/>
              <a:gd name="connsiteY6" fmla="*/ 4137643 h 4965192"/>
              <a:gd name="connsiteX7" fmla="*/ 0 w 10658706"/>
              <a:gd name="connsiteY7" fmla="*/ 0 h 4965192"/>
              <a:gd name="connsiteX0" fmla="*/ 0 w 11459482"/>
              <a:gd name="connsiteY0" fmla="*/ 941734 h 5906926"/>
              <a:gd name="connsiteX1" fmla="*/ 9831157 w 11459482"/>
              <a:gd name="connsiteY1" fmla="*/ 941734 h 5906926"/>
              <a:gd name="connsiteX2" fmla="*/ 11459482 w 11459482"/>
              <a:gd name="connsiteY2" fmla="*/ 0 h 5906926"/>
              <a:gd name="connsiteX3" fmla="*/ 10658706 w 11459482"/>
              <a:gd name="connsiteY3" fmla="*/ 5906926 h 5906926"/>
              <a:gd name="connsiteX4" fmla="*/ 10658706 w 11459482"/>
              <a:gd name="connsiteY4" fmla="*/ 5906926 h 5906926"/>
              <a:gd name="connsiteX5" fmla="*/ 827549 w 11459482"/>
              <a:gd name="connsiteY5" fmla="*/ 5906926 h 5906926"/>
              <a:gd name="connsiteX6" fmla="*/ 0 w 11459482"/>
              <a:gd name="connsiteY6" fmla="*/ 5079377 h 5906926"/>
              <a:gd name="connsiteX7" fmla="*/ 0 w 11459482"/>
              <a:gd name="connsiteY7" fmla="*/ 941734 h 5906926"/>
              <a:gd name="connsiteX0" fmla="*/ 0 w 11459482"/>
              <a:gd name="connsiteY0" fmla="*/ 941734 h 6007134"/>
              <a:gd name="connsiteX1" fmla="*/ 9831157 w 11459482"/>
              <a:gd name="connsiteY1" fmla="*/ 941734 h 6007134"/>
              <a:gd name="connsiteX2" fmla="*/ 11459482 w 11459482"/>
              <a:gd name="connsiteY2" fmla="*/ 0 h 6007134"/>
              <a:gd name="connsiteX3" fmla="*/ 10658706 w 11459482"/>
              <a:gd name="connsiteY3" fmla="*/ 5906926 h 6007134"/>
              <a:gd name="connsiteX4" fmla="*/ 9869566 w 11459482"/>
              <a:gd name="connsiteY4" fmla="*/ 6007134 h 6007134"/>
              <a:gd name="connsiteX5" fmla="*/ 827549 w 11459482"/>
              <a:gd name="connsiteY5" fmla="*/ 5906926 h 6007134"/>
              <a:gd name="connsiteX6" fmla="*/ 0 w 11459482"/>
              <a:gd name="connsiteY6" fmla="*/ 5079377 h 6007134"/>
              <a:gd name="connsiteX7" fmla="*/ 0 w 11459482"/>
              <a:gd name="connsiteY7" fmla="*/ 941734 h 6007134"/>
              <a:gd name="connsiteX0" fmla="*/ 0 w 11459482"/>
              <a:gd name="connsiteY0" fmla="*/ 941734 h 6846378"/>
              <a:gd name="connsiteX1" fmla="*/ 9831157 w 11459482"/>
              <a:gd name="connsiteY1" fmla="*/ 941734 h 6846378"/>
              <a:gd name="connsiteX2" fmla="*/ 11459482 w 11459482"/>
              <a:gd name="connsiteY2" fmla="*/ 0 h 6846378"/>
              <a:gd name="connsiteX3" fmla="*/ 11454109 w 11459482"/>
              <a:gd name="connsiteY3" fmla="*/ 6846378 h 6846378"/>
              <a:gd name="connsiteX4" fmla="*/ 9869566 w 11459482"/>
              <a:gd name="connsiteY4" fmla="*/ 6007134 h 6846378"/>
              <a:gd name="connsiteX5" fmla="*/ 827549 w 11459482"/>
              <a:gd name="connsiteY5" fmla="*/ 5906926 h 6846378"/>
              <a:gd name="connsiteX6" fmla="*/ 0 w 11459482"/>
              <a:gd name="connsiteY6" fmla="*/ 5079377 h 6846378"/>
              <a:gd name="connsiteX7" fmla="*/ 0 w 11459482"/>
              <a:gd name="connsiteY7" fmla="*/ 941734 h 6846378"/>
              <a:gd name="connsiteX0" fmla="*/ 0 w 11459482"/>
              <a:gd name="connsiteY0" fmla="*/ 941734 h 6846378"/>
              <a:gd name="connsiteX1" fmla="*/ 9831157 w 11459482"/>
              <a:gd name="connsiteY1" fmla="*/ 941734 h 6846378"/>
              <a:gd name="connsiteX2" fmla="*/ 11459482 w 11459482"/>
              <a:gd name="connsiteY2" fmla="*/ 0 h 6846378"/>
              <a:gd name="connsiteX3" fmla="*/ 11454109 w 11459482"/>
              <a:gd name="connsiteY3" fmla="*/ 6846378 h 6846378"/>
              <a:gd name="connsiteX4" fmla="*/ 6356015 w 11459482"/>
              <a:gd name="connsiteY4" fmla="*/ 6846378 h 6846378"/>
              <a:gd name="connsiteX5" fmla="*/ 827549 w 11459482"/>
              <a:gd name="connsiteY5" fmla="*/ 5906926 h 6846378"/>
              <a:gd name="connsiteX6" fmla="*/ 0 w 11459482"/>
              <a:gd name="connsiteY6" fmla="*/ 5079377 h 6846378"/>
              <a:gd name="connsiteX7" fmla="*/ 0 w 11459482"/>
              <a:gd name="connsiteY7" fmla="*/ 941734 h 6846378"/>
              <a:gd name="connsiteX0" fmla="*/ 0 w 11459482"/>
              <a:gd name="connsiteY0" fmla="*/ 941734 h 6846378"/>
              <a:gd name="connsiteX1" fmla="*/ 9831157 w 11459482"/>
              <a:gd name="connsiteY1" fmla="*/ 941734 h 6846378"/>
              <a:gd name="connsiteX2" fmla="*/ 11459482 w 11459482"/>
              <a:gd name="connsiteY2" fmla="*/ 0 h 6846378"/>
              <a:gd name="connsiteX3" fmla="*/ 11454109 w 11459482"/>
              <a:gd name="connsiteY3" fmla="*/ 6846378 h 6846378"/>
              <a:gd name="connsiteX4" fmla="*/ 6356015 w 11459482"/>
              <a:gd name="connsiteY4" fmla="*/ 6846378 h 6846378"/>
              <a:gd name="connsiteX5" fmla="*/ 5368234 w 11459482"/>
              <a:gd name="connsiteY5" fmla="*/ 5086471 h 6846378"/>
              <a:gd name="connsiteX6" fmla="*/ 0 w 11459482"/>
              <a:gd name="connsiteY6" fmla="*/ 5079377 h 6846378"/>
              <a:gd name="connsiteX7" fmla="*/ 0 w 11459482"/>
              <a:gd name="connsiteY7" fmla="*/ 941734 h 6846378"/>
              <a:gd name="connsiteX0" fmla="*/ 724385 w 12183867"/>
              <a:gd name="connsiteY0" fmla="*/ 941734 h 6865856"/>
              <a:gd name="connsiteX1" fmla="*/ 10555542 w 12183867"/>
              <a:gd name="connsiteY1" fmla="*/ 941734 h 6865856"/>
              <a:gd name="connsiteX2" fmla="*/ 12183867 w 12183867"/>
              <a:gd name="connsiteY2" fmla="*/ 0 h 6865856"/>
              <a:gd name="connsiteX3" fmla="*/ 12178494 w 12183867"/>
              <a:gd name="connsiteY3" fmla="*/ 6846378 h 6865856"/>
              <a:gd name="connsiteX4" fmla="*/ 7080400 w 12183867"/>
              <a:gd name="connsiteY4" fmla="*/ 6846378 h 6865856"/>
              <a:gd name="connsiteX5" fmla="*/ 6092619 w 12183867"/>
              <a:gd name="connsiteY5" fmla="*/ 5086471 h 6865856"/>
              <a:gd name="connsiteX6" fmla="*/ 0 w 12183867"/>
              <a:gd name="connsiteY6" fmla="*/ 6865856 h 6865856"/>
              <a:gd name="connsiteX7" fmla="*/ 724385 w 12183867"/>
              <a:gd name="connsiteY7" fmla="*/ 941734 h 6865856"/>
              <a:gd name="connsiteX0" fmla="*/ 45719 w 12183867"/>
              <a:gd name="connsiteY0" fmla="*/ 45719 h 6865856"/>
              <a:gd name="connsiteX1" fmla="*/ 10555542 w 12183867"/>
              <a:gd name="connsiteY1" fmla="*/ 941734 h 6865856"/>
              <a:gd name="connsiteX2" fmla="*/ 12183867 w 12183867"/>
              <a:gd name="connsiteY2" fmla="*/ 0 h 6865856"/>
              <a:gd name="connsiteX3" fmla="*/ 12178494 w 12183867"/>
              <a:gd name="connsiteY3" fmla="*/ 6846378 h 6865856"/>
              <a:gd name="connsiteX4" fmla="*/ 7080400 w 12183867"/>
              <a:gd name="connsiteY4" fmla="*/ 6846378 h 6865856"/>
              <a:gd name="connsiteX5" fmla="*/ 6092619 w 12183867"/>
              <a:gd name="connsiteY5" fmla="*/ 5086471 h 6865856"/>
              <a:gd name="connsiteX6" fmla="*/ 0 w 12183867"/>
              <a:gd name="connsiteY6" fmla="*/ 6865856 h 6865856"/>
              <a:gd name="connsiteX7" fmla="*/ 45719 w 12183867"/>
              <a:gd name="connsiteY7" fmla="*/ 45719 h 6865856"/>
              <a:gd name="connsiteX0" fmla="*/ 45719 w 12183867"/>
              <a:gd name="connsiteY0" fmla="*/ 91438 h 6911575"/>
              <a:gd name="connsiteX1" fmla="*/ 7108522 w 12183867"/>
              <a:gd name="connsiteY1" fmla="*/ 0 h 6911575"/>
              <a:gd name="connsiteX2" fmla="*/ 12183867 w 12183867"/>
              <a:gd name="connsiteY2" fmla="*/ 45719 h 6911575"/>
              <a:gd name="connsiteX3" fmla="*/ 12178494 w 12183867"/>
              <a:gd name="connsiteY3" fmla="*/ 6892097 h 6911575"/>
              <a:gd name="connsiteX4" fmla="*/ 7080400 w 12183867"/>
              <a:gd name="connsiteY4" fmla="*/ 6892097 h 6911575"/>
              <a:gd name="connsiteX5" fmla="*/ 6092619 w 12183867"/>
              <a:gd name="connsiteY5" fmla="*/ 5132190 h 6911575"/>
              <a:gd name="connsiteX6" fmla="*/ 0 w 12183867"/>
              <a:gd name="connsiteY6" fmla="*/ 6911575 h 6911575"/>
              <a:gd name="connsiteX7" fmla="*/ 45719 w 12183867"/>
              <a:gd name="connsiteY7" fmla="*/ 91438 h 6911575"/>
              <a:gd name="connsiteX0" fmla="*/ 45719 w 12183867"/>
              <a:gd name="connsiteY0" fmla="*/ 91438 h 6911575"/>
              <a:gd name="connsiteX1" fmla="*/ 125261 w 12183867"/>
              <a:gd name="connsiteY1" fmla="*/ 97417 h 6911575"/>
              <a:gd name="connsiteX2" fmla="*/ 7108522 w 12183867"/>
              <a:gd name="connsiteY2" fmla="*/ 0 h 6911575"/>
              <a:gd name="connsiteX3" fmla="*/ 12183867 w 12183867"/>
              <a:gd name="connsiteY3" fmla="*/ 45719 h 6911575"/>
              <a:gd name="connsiteX4" fmla="*/ 12178494 w 12183867"/>
              <a:gd name="connsiteY4" fmla="*/ 6892097 h 6911575"/>
              <a:gd name="connsiteX5" fmla="*/ 7080400 w 12183867"/>
              <a:gd name="connsiteY5" fmla="*/ 6892097 h 6911575"/>
              <a:gd name="connsiteX6" fmla="*/ 6092619 w 12183867"/>
              <a:gd name="connsiteY6" fmla="*/ 5132190 h 6911575"/>
              <a:gd name="connsiteX7" fmla="*/ 0 w 12183867"/>
              <a:gd name="connsiteY7" fmla="*/ 6911575 h 6911575"/>
              <a:gd name="connsiteX8" fmla="*/ 45719 w 12183867"/>
              <a:gd name="connsiteY8" fmla="*/ 91438 h 6911575"/>
              <a:gd name="connsiteX0" fmla="*/ 45719 w 12183867"/>
              <a:gd name="connsiteY0" fmla="*/ 91438 h 6911575"/>
              <a:gd name="connsiteX1" fmla="*/ 5123146 w 12183867"/>
              <a:gd name="connsiteY1" fmla="*/ 41050 h 6911575"/>
              <a:gd name="connsiteX2" fmla="*/ 7108522 w 12183867"/>
              <a:gd name="connsiteY2" fmla="*/ 0 h 6911575"/>
              <a:gd name="connsiteX3" fmla="*/ 12183867 w 12183867"/>
              <a:gd name="connsiteY3" fmla="*/ 45719 h 6911575"/>
              <a:gd name="connsiteX4" fmla="*/ 12178494 w 12183867"/>
              <a:gd name="connsiteY4" fmla="*/ 6892097 h 6911575"/>
              <a:gd name="connsiteX5" fmla="*/ 7080400 w 12183867"/>
              <a:gd name="connsiteY5" fmla="*/ 6892097 h 6911575"/>
              <a:gd name="connsiteX6" fmla="*/ 6092619 w 12183867"/>
              <a:gd name="connsiteY6" fmla="*/ 5132190 h 6911575"/>
              <a:gd name="connsiteX7" fmla="*/ 0 w 12183867"/>
              <a:gd name="connsiteY7" fmla="*/ 6911575 h 6911575"/>
              <a:gd name="connsiteX8" fmla="*/ 45719 w 12183867"/>
              <a:gd name="connsiteY8" fmla="*/ 91438 h 6911575"/>
              <a:gd name="connsiteX0" fmla="*/ 45719 w 12183867"/>
              <a:gd name="connsiteY0" fmla="*/ 50388 h 6870525"/>
              <a:gd name="connsiteX1" fmla="*/ 5123146 w 12183867"/>
              <a:gd name="connsiteY1" fmla="*/ 0 h 6870525"/>
              <a:gd name="connsiteX2" fmla="*/ 7083470 w 12183867"/>
              <a:gd name="connsiteY2" fmla="*/ 2791 h 6870525"/>
              <a:gd name="connsiteX3" fmla="*/ 12183867 w 12183867"/>
              <a:gd name="connsiteY3" fmla="*/ 4669 h 6870525"/>
              <a:gd name="connsiteX4" fmla="*/ 12178494 w 12183867"/>
              <a:gd name="connsiteY4" fmla="*/ 6851047 h 6870525"/>
              <a:gd name="connsiteX5" fmla="*/ 7080400 w 12183867"/>
              <a:gd name="connsiteY5" fmla="*/ 6851047 h 6870525"/>
              <a:gd name="connsiteX6" fmla="*/ 6092619 w 12183867"/>
              <a:gd name="connsiteY6" fmla="*/ 5091140 h 6870525"/>
              <a:gd name="connsiteX7" fmla="*/ 0 w 12183867"/>
              <a:gd name="connsiteY7" fmla="*/ 6870525 h 6870525"/>
              <a:gd name="connsiteX8" fmla="*/ 45719 w 12183867"/>
              <a:gd name="connsiteY8" fmla="*/ 50388 h 6870525"/>
              <a:gd name="connsiteX0" fmla="*/ 45719 w 12183867"/>
              <a:gd name="connsiteY0" fmla="*/ 50388 h 6870525"/>
              <a:gd name="connsiteX1" fmla="*/ 5123146 w 12183867"/>
              <a:gd name="connsiteY1" fmla="*/ 0 h 6870525"/>
              <a:gd name="connsiteX2" fmla="*/ 5392456 w 12183867"/>
              <a:gd name="connsiteY2" fmla="*/ 0 h 6870525"/>
              <a:gd name="connsiteX3" fmla="*/ 7083470 w 12183867"/>
              <a:gd name="connsiteY3" fmla="*/ 2791 h 6870525"/>
              <a:gd name="connsiteX4" fmla="*/ 12183867 w 12183867"/>
              <a:gd name="connsiteY4" fmla="*/ 4669 h 6870525"/>
              <a:gd name="connsiteX5" fmla="*/ 12178494 w 12183867"/>
              <a:gd name="connsiteY5" fmla="*/ 6851047 h 6870525"/>
              <a:gd name="connsiteX6" fmla="*/ 7080400 w 12183867"/>
              <a:gd name="connsiteY6" fmla="*/ 6851047 h 6870525"/>
              <a:gd name="connsiteX7" fmla="*/ 6092619 w 12183867"/>
              <a:gd name="connsiteY7" fmla="*/ 5091140 h 6870525"/>
              <a:gd name="connsiteX8" fmla="*/ 0 w 12183867"/>
              <a:gd name="connsiteY8" fmla="*/ 6870525 h 6870525"/>
              <a:gd name="connsiteX9" fmla="*/ 45719 w 12183867"/>
              <a:gd name="connsiteY9" fmla="*/ 50388 h 6870525"/>
              <a:gd name="connsiteX0" fmla="*/ 45719 w 12183867"/>
              <a:gd name="connsiteY0" fmla="*/ 50388 h 6870525"/>
              <a:gd name="connsiteX1" fmla="*/ 5123146 w 12183867"/>
              <a:gd name="connsiteY1" fmla="*/ 0 h 6870525"/>
              <a:gd name="connsiteX2" fmla="*/ 6081387 w 12183867"/>
              <a:gd name="connsiteY2" fmla="*/ 1784959 h 6870525"/>
              <a:gd name="connsiteX3" fmla="*/ 7083470 w 12183867"/>
              <a:gd name="connsiteY3" fmla="*/ 2791 h 6870525"/>
              <a:gd name="connsiteX4" fmla="*/ 12183867 w 12183867"/>
              <a:gd name="connsiteY4" fmla="*/ 4669 h 6870525"/>
              <a:gd name="connsiteX5" fmla="*/ 12178494 w 12183867"/>
              <a:gd name="connsiteY5" fmla="*/ 6851047 h 6870525"/>
              <a:gd name="connsiteX6" fmla="*/ 7080400 w 12183867"/>
              <a:gd name="connsiteY6" fmla="*/ 6851047 h 6870525"/>
              <a:gd name="connsiteX7" fmla="*/ 6092619 w 12183867"/>
              <a:gd name="connsiteY7" fmla="*/ 5091140 h 6870525"/>
              <a:gd name="connsiteX8" fmla="*/ 0 w 12183867"/>
              <a:gd name="connsiteY8" fmla="*/ 6870525 h 6870525"/>
              <a:gd name="connsiteX9" fmla="*/ 45719 w 12183867"/>
              <a:gd name="connsiteY9" fmla="*/ 50388 h 6870525"/>
              <a:gd name="connsiteX0" fmla="*/ 45719 w 12183867"/>
              <a:gd name="connsiteY0" fmla="*/ 50388 h 6870525"/>
              <a:gd name="connsiteX1" fmla="*/ 5123146 w 12183867"/>
              <a:gd name="connsiteY1" fmla="*/ 0 h 6870525"/>
              <a:gd name="connsiteX2" fmla="*/ 6081387 w 12183867"/>
              <a:gd name="connsiteY2" fmla="*/ 1784959 h 6870525"/>
              <a:gd name="connsiteX3" fmla="*/ 7083470 w 12183867"/>
              <a:gd name="connsiteY3" fmla="*/ 2791 h 6870525"/>
              <a:gd name="connsiteX4" fmla="*/ 12183867 w 12183867"/>
              <a:gd name="connsiteY4" fmla="*/ 4669 h 6870525"/>
              <a:gd name="connsiteX5" fmla="*/ 12178494 w 12183867"/>
              <a:gd name="connsiteY5" fmla="*/ 6851047 h 6870525"/>
              <a:gd name="connsiteX6" fmla="*/ 7080400 w 12183867"/>
              <a:gd name="connsiteY6" fmla="*/ 6851047 h 6870525"/>
              <a:gd name="connsiteX7" fmla="*/ 6092619 w 12183867"/>
              <a:gd name="connsiteY7" fmla="*/ 5091140 h 6870525"/>
              <a:gd name="connsiteX8" fmla="*/ 4791207 w 12183867"/>
              <a:gd name="connsiteY8" fmla="*/ 5473874 h 6870525"/>
              <a:gd name="connsiteX9" fmla="*/ 0 w 12183867"/>
              <a:gd name="connsiteY9" fmla="*/ 6870525 h 6870525"/>
              <a:gd name="connsiteX10" fmla="*/ 45719 w 12183867"/>
              <a:gd name="connsiteY10" fmla="*/ 50388 h 6870525"/>
              <a:gd name="connsiteX0" fmla="*/ 45719 w 12183867"/>
              <a:gd name="connsiteY0" fmla="*/ 50388 h 6870525"/>
              <a:gd name="connsiteX1" fmla="*/ 5123146 w 12183867"/>
              <a:gd name="connsiteY1" fmla="*/ 0 h 6870525"/>
              <a:gd name="connsiteX2" fmla="*/ 6081387 w 12183867"/>
              <a:gd name="connsiteY2" fmla="*/ 1784959 h 6870525"/>
              <a:gd name="connsiteX3" fmla="*/ 7083470 w 12183867"/>
              <a:gd name="connsiteY3" fmla="*/ 2791 h 6870525"/>
              <a:gd name="connsiteX4" fmla="*/ 12183867 w 12183867"/>
              <a:gd name="connsiteY4" fmla="*/ 4669 h 6870525"/>
              <a:gd name="connsiteX5" fmla="*/ 12178494 w 12183867"/>
              <a:gd name="connsiteY5" fmla="*/ 6851047 h 6870525"/>
              <a:gd name="connsiteX6" fmla="*/ 7080400 w 12183867"/>
              <a:gd name="connsiteY6" fmla="*/ 6851047 h 6870525"/>
              <a:gd name="connsiteX7" fmla="*/ 6092619 w 12183867"/>
              <a:gd name="connsiteY7" fmla="*/ 5091140 h 6870525"/>
              <a:gd name="connsiteX8" fmla="*/ 5091831 w 12183867"/>
              <a:gd name="connsiteY8" fmla="*/ 6845474 h 6870525"/>
              <a:gd name="connsiteX9" fmla="*/ 0 w 12183867"/>
              <a:gd name="connsiteY9" fmla="*/ 6870525 h 6870525"/>
              <a:gd name="connsiteX10" fmla="*/ 45719 w 12183867"/>
              <a:gd name="connsiteY10" fmla="*/ 50388 h 6870525"/>
              <a:gd name="connsiteX0" fmla="*/ 45719 w 12183867"/>
              <a:gd name="connsiteY0" fmla="*/ 50388 h 6870525"/>
              <a:gd name="connsiteX1" fmla="*/ 5123146 w 12183867"/>
              <a:gd name="connsiteY1" fmla="*/ 0 h 6870525"/>
              <a:gd name="connsiteX2" fmla="*/ 6081387 w 12183867"/>
              <a:gd name="connsiteY2" fmla="*/ 1784959 h 6870525"/>
              <a:gd name="connsiteX3" fmla="*/ 7083470 w 12183867"/>
              <a:gd name="connsiteY3" fmla="*/ 2791 h 6870525"/>
              <a:gd name="connsiteX4" fmla="*/ 12183867 w 12183867"/>
              <a:gd name="connsiteY4" fmla="*/ 4669 h 6870525"/>
              <a:gd name="connsiteX5" fmla="*/ 12178494 w 12183867"/>
              <a:gd name="connsiteY5" fmla="*/ 6851047 h 6870525"/>
              <a:gd name="connsiteX6" fmla="*/ 7080400 w 12183867"/>
              <a:gd name="connsiteY6" fmla="*/ 6851047 h 6870525"/>
              <a:gd name="connsiteX7" fmla="*/ 6086356 w 12183867"/>
              <a:gd name="connsiteY7" fmla="*/ 5084877 h 6870525"/>
              <a:gd name="connsiteX8" fmla="*/ 5091831 w 12183867"/>
              <a:gd name="connsiteY8" fmla="*/ 6845474 h 6870525"/>
              <a:gd name="connsiteX9" fmla="*/ 0 w 12183867"/>
              <a:gd name="connsiteY9" fmla="*/ 6870525 h 6870525"/>
              <a:gd name="connsiteX10" fmla="*/ 45719 w 12183867"/>
              <a:gd name="connsiteY10" fmla="*/ 50388 h 6870525"/>
              <a:gd name="connsiteX0" fmla="*/ 0 w 12188252"/>
              <a:gd name="connsiteY0" fmla="*/ 284 h 6870525"/>
              <a:gd name="connsiteX1" fmla="*/ 5127531 w 12188252"/>
              <a:gd name="connsiteY1" fmla="*/ 0 h 6870525"/>
              <a:gd name="connsiteX2" fmla="*/ 6085772 w 12188252"/>
              <a:gd name="connsiteY2" fmla="*/ 1784959 h 6870525"/>
              <a:gd name="connsiteX3" fmla="*/ 7087855 w 12188252"/>
              <a:gd name="connsiteY3" fmla="*/ 2791 h 6870525"/>
              <a:gd name="connsiteX4" fmla="*/ 12188252 w 12188252"/>
              <a:gd name="connsiteY4" fmla="*/ 4669 h 6870525"/>
              <a:gd name="connsiteX5" fmla="*/ 12182879 w 12188252"/>
              <a:gd name="connsiteY5" fmla="*/ 6851047 h 6870525"/>
              <a:gd name="connsiteX6" fmla="*/ 7084785 w 12188252"/>
              <a:gd name="connsiteY6" fmla="*/ 6851047 h 6870525"/>
              <a:gd name="connsiteX7" fmla="*/ 6090741 w 12188252"/>
              <a:gd name="connsiteY7" fmla="*/ 5084877 h 6870525"/>
              <a:gd name="connsiteX8" fmla="*/ 5096216 w 12188252"/>
              <a:gd name="connsiteY8" fmla="*/ 6845474 h 6870525"/>
              <a:gd name="connsiteX9" fmla="*/ 4385 w 12188252"/>
              <a:gd name="connsiteY9" fmla="*/ 6870525 h 6870525"/>
              <a:gd name="connsiteX10" fmla="*/ 0 w 12188252"/>
              <a:gd name="connsiteY10" fmla="*/ 284 h 6870525"/>
              <a:gd name="connsiteX0" fmla="*/ 0 w 12188252"/>
              <a:gd name="connsiteY0" fmla="*/ 0 h 6870241"/>
              <a:gd name="connsiteX1" fmla="*/ 5103468 w 12188252"/>
              <a:gd name="connsiteY1" fmla="*/ 4529 h 6870241"/>
              <a:gd name="connsiteX2" fmla="*/ 6085772 w 12188252"/>
              <a:gd name="connsiteY2" fmla="*/ 1784675 h 6870241"/>
              <a:gd name="connsiteX3" fmla="*/ 7087855 w 12188252"/>
              <a:gd name="connsiteY3" fmla="*/ 2507 h 6870241"/>
              <a:gd name="connsiteX4" fmla="*/ 12188252 w 12188252"/>
              <a:gd name="connsiteY4" fmla="*/ 4385 h 6870241"/>
              <a:gd name="connsiteX5" fmla="*/ 12182879 w 12188252"/>
              <a:gd name="connsiteY5" fmla="*/ 6850763 h 6870241"/>
              <a:gd name="connsiteX6" fmla="*/ 7084785 w 12188252"/>
              <a:gd name="connsiteY6" fmla="*/ 6850763 h 6870241"/>
              <a:gd name="connsiteX7" fmla="*/ 6090741 w 12188252"/>
              <a:gd name="connsiteY7" fmla="*/ 5084593 h 6870241"/>
              <a:gd name="connsiteX8" fmla="*/ 5096216 w 12188252"/>
              <a:gd name="connsiteY8" fmla="*/ 6845190 h 6870241"/>
              <a:gd name="connsiteX9" fmla="*/ 4385 w 12188252"/>
              <a:gd name="connsiteY9" fmla="*/ 6870241 h 6870241"/>
              <a:gd name="connsiteX10" fmla="*/ 0 w 12188252"/>
              <a:gd name="connsiteY10" fmla="*/ 0 h 6870241"/>
              <a:gd name="connsiteX0" fmla="*/ 0 w 12188252"/>
              <a:gd name="connsiteY0" fmla="*/ 0 h 6870241"/>
              <a:gd name="connsiteX1" fmla="*/ 5103468 w 12188252"/>
              <a:gd name="connsiteY1" fmla="*/ 4529 h 6870241"/>
              <a:gd name="connsiteX2" fmla="*/ 6085772 w 12188252"/>
              <a:gd name="connsiteY2" fmla="*/ 1784675 h 6870241"/>
              <a:gd name="connsiteX3" fmla="*/ 7063792 w 12188252"/>
              <a:gd name="connsiteY3" fmla="*/ 7320 h 6870241"/>
              <a:gd name="connsiteX4" fmla="*/ 12188252 w 12188252"/>
              <a:gd name="connsiteY4" fmla="*/ 4385 h 6870241"/>
              <a:gd name="connsiteX5" fmla="*/ 12182879 w 12188252"/>
              <a:gd name="connsiteY5" fmla="*/ 6850763 h 6870241"/>
              <a:gd name="connsiteX6" fmla="*/ 7084785 w 12188252"/>
              <a:gd name="connsiteY6" fmla="*/ 6850763 h 6870241"/>
              <a:gd name="connsiteX7" fmla="*/ 6090741 w 12188252"/>
              <a:gd name="connsiteY7" fmla="*/ 5084593 h 6870241"/>
              <a:gd name="connsiteX8" fmla="*/ 5096216 w 12188252"/>
              <a:gd name="connsiteY8" fmla="*/ 6845190 h 6870241"/>
              <a:gd name="connsiteX9" fmla="*/ 4385 w 12188252"/>
              <a:gd name="connsiteY9" fmla="*/ 6870241 h 6870241"/>
              <a:gd name="connsiteX10" fmla="*/ 0 w 12188252"/>
              <a:gd name="connsiteY10" fmla="*/ 0 h 6870241"/>
              <a:gd name="connsiteX0" fmla="*/ 0 w 12188252"/>
              <a:gd name="connsiteY0" fmla="*/ 0 h 6870241"/>
              <a:gd name="connsiteX1" fmla="*/ 5103468 w 12188252"/>
              <a:gd name="connsiteY1" fmla="*/ 4529 h 6870241"/>
              <a:gd name="connsiteX2" fmla="*/ 6085772 w 12188252"/>
              <a:gd name="connsiteY2" fmla="*/ 1784675 h 6870241"/>
              <a:gd name="connsiteX3" fmla="*/ 7063792 w 12188252"/>
              <a:gd name="connsiteY3" fmla="*/ 7320 h 6870241"/>
              <a:gd name="connsiteX4" fmla="*/ 12188252 w 12188252"/>
              <a:gd name="connsiteY4" fmla="*/ 4385 h 6870241"/>
              <a:gd name="connsiteX5" fmla="*/ 12182879 w 12188252"/>
              <a:gd name="connsiteY5" fmla="*/ 6850763 h 6870241"/>
              <a:gd name="connsiteX6" fmla="*/ 7075159 w 12188252"/>
              <a:gd name="connsiteY6" fmla="*/ 6855576 h 6870241"/>
              <a:gd name="connsiteX7" fmla="*/ 6090741 w 12188252"/>
              <a:gd name="connsiteY7" fmla="*/ 5084593 h 6870241"/>
              <a:gd name="connsiteX8" fmla="*/ 5096216 w 12188252"/>
              <a:gd name="connsiteY8" fmla="*/ 6845190 h 6870241"/>
              <a:gd name="connsiteX9" fmla="*/ 4385 w 12188252"/>
              <a:gd name="connsiteY9" fmla="*/ 6870241 h 6870241"/>
              <a:gd name="connsiteX10" fmla="*/ 0 w 12188252"/>
              <a:gd name="connsiteY10" fmla="*/ 0 h 6870241"/>
              <a:gd name="connsiteX0" fmla="*/ 0 w 12188252"/>
              <a:gd name="connsiteY0" fmla="*/ 0 h 6870241"/>
              <a:gd name="connsiteX1" fmla="*/ 5103468 w 12188252"/>
              <a:gd name="connsiteY1" fmla="*/ 4529 h 6870241"/>
              <a:gd name="connsiteX2" fmla="*/ 6085772 w 12188252"/>
              <a:gd name="connsiteY2" fmla="*/ 1784675 h 6870241"/>
              <a:gd name="connsiteX3" fmla="*/ 7063792 w 12188252"/>
              <a:gd name="connsiteY3" fmla="*/ 7320 h 6870241"/>
              <a:gd name="connsiteX4" fmla="*/ 12188252 w 12188252"/>
              <a:gd name="connsiteY4" fmla="*/ 4385 h 6870241"/>
              <a:gd name="connsiteX5" fmla="*/ 12182879 w 12188252"/>
              <a:gd name="connsiteY5" fmla="*/ 6850763 h 6870241"/>
              <a:gd name="connsiteX6" fmla="*/ 7075159 w 12188252"/>
              <a:gd name="connsiteY6" fmla="*/ 6855576 h 6870241"/>
              <a:gd name="connsiteX7" fmla="*/ 6090741 w 12188252"/>
              <a:gd name="connsiteY7" fmla="*/ 5084593 h 6870241"/>
              <a:gd name="connsiteX8" fmla="*/ 5096216 w 12188252"/>
              <a:gd name="connsiteY8" fmla="*/ 6854815 h 6870241"/>
              <a:gd name="connsiteX9" fmla="*/ 4385 w 12188252"/>
              <a:gd name="connsiteY9" fmla="*/ 6870241 h 6870241"/>
              <a:gd name="connsiteX10" fmla="*/ 0 w 12188252"/>
              <a:gd name="connsiteY10" fmla="*/ 0 h 6870241"/>
              <a:gd name="connsiteX0" fmla="*/ 10168 w 12198420"/>
              <a:gd name="connsiteY0" fmla="*/ 0 h 6875054"/>
              <a:gd name="connsiteX1" fmla="*/ 5113636 w 12198420"/>
              <a:gd name="connsiteY1" fmla="*/ 4529 h 6875054"/>
              <a:gd name="connsiteX2" fmla="*/ 6095940 w 12198420"/>
              <a:gd name="connsiteY2" fmla="*/ 1784675 h 6875054"/>
              <a:gd name="connsiteX3" fmla="*/ 7073960 w 12198420"/>
              <a:gd name="connsiteY3" fmla="*/ 7320 h 6875054"/>
              <a:gd name="connsiteX4" fmla="*/ 12198420 w 12198420"/>
              <a:gd name="connsiteY4" fmla="*/ 4385 h 6875054"/>
              <a:gd name="connsiteX5" fmla="*/ 12193047 w 12198420"/>
              <a:gd name="connsiteY5" fmla="*/ 6850763 h 6875054"/>
              <a:gd name="connsiteX6" fmla="*/ 7085327 w 12198420"/>
              <a:gd name="connsiteY6" fmla="*/ 6855576 h 6875054"/>
              <a:gd name="connsiteX7" fmla="*/ 6100909 w 12198420"/>
              <a:gd name="connsiteY7" fmla="*/ 5084593 h 6875054"/>
              <a:gd name="connsiteX8" fmla="*/ 5106384 w 12198420"/>
              <a:gd name="connsiteY8" fmla="*/ 6854815 h 6875054"/>
              <a:gd name="connsiteX9" fmla="*/ 115 w 12198420"/>
              <a:gd name="connsiteY9" fmla="*/ 6875054 h 6875054"/>
              <a:gd name="connsiteX10" fmla="*/ 10168 w 12198420"/>
              <a:gd name="connsiteY10" fmla="*/ 0 h 6875054"/>
              <a:gd name="connsiteX0" fmla="*/ 806 w 12198683"/>
              <a:gd name="connsiteY0" fmla="*/ 0 h 6879866"/>
              <a:gd name="connsiteX1" fmla="*/ 5113899 w 12198683"/>
              <a:gd name="connsiteY1" fmla="*/ 9341 h 6879866"/>
              <a:gd name="connsiteX2" fmla="*/ 6096203 w 12198683"/>
              <a:gd name="connsiteY2" fmla="*/ 1789487 h 6879866"/>
              <a:gd name="connsiteX3" fmla="*/ 7074223 w 12198683"/>
              <a:gd name="connsiteY3" fmla="*/ 12132 h 6879866"/>
              <a:gd name="connsiteX4" fmla="*/ 12198683 w 12198683"/>
              <a:gd name="connsiteY4" fmla="*/ 9197 h 6879866"/>
              <a:gd name="connsiteX5" fmla="*/ 12193310 w 12198683"/>
              <a:gd name="connsiteY5" fmla="*/ 6855575 h 6879866"/>
              <a:gd name="connsiteX6" fmla="*/ 7085590 w 12198683"/>
              <a:gd name="connsiteY6" fmla="*/ 6860388 h 6879866"/>
              <a:gd name="connsiteX7" fmla="*/ 6101172 w 12198683"/>
              <a:gd name="connsiteY7" fmla="*/ 5089405 h 6879866"/>
              <a:gd name="connsiteX8" fmla="*/ 5106647 w 12198683"/>
              <a:gd name="connsiteY8" fmla="*/ 6859627 h 6879866"/>
              <a:gd name="connsiteX9" fmla="*/ 378 w 12198683"/>
              <a:gd name="connsiteY9" fmla="*/ 6879866 h 6879866"/>
              <a:gd name="connsiteX10" fmla="*/ 806 w 12198683"/>
              <a:gd name="connsiteY10" fmla="*/ 0 h 6879866"/>
              <a:gd name="connsiteX0" fmla="*/ 806 w 12198683"/>
              <a:gd name="connsiteY0" fmla="*/ 0 h 6879866"/>
              <a:gd name="connsiteX1" fmla="*/ 5113899 w 12198683"/>
              <a:gd name="connsiteY1" fmla="*/ 9341 h 6879866"/>
              <a:gd name="connsiteX2" fmla="*/ 6096203 w 12198683"/>
              <a:gd name="connsiteY2" fmla="*/ 1773256 h 6879866"/>
              <a:gd name="connsiteX3" fmla="*/ 7074223 w 12198683"/>
              <a:gd name="connsiteY3" fmla="*/ 12132 h 6879866"/>
              <a:gd name="connsiteX4" fmla="*/ 12198683 w 12198683"/>
              <a:gd name="connsiteY4" fmla="*/ 9197 h 6879866"/>
              <a:gd name="connsiteX5" fmla="*/ 12193310 w 12198683"/>
              <a:gd name="connsiteY5" fmla="*/ 6855575 h 6879866"/>
              <a:gd name="connsiteX6" fmla="*/ 7085590 w 12198683"/>
              <a:gd name="connsiteY6" fmla="*/ 6860388 h 6879866"/>
              <a:gd name="connsiteX7" fmla="*/ 6101172 w 12198683"/>
              <a:gd name="connsiteY7" fmla="*/ 5089405 h 6879866"/>
              <a:gd name="connsiteX8" fmla="*/ 5106647 w 12198683"/>
              <a:gd name="connsiteY8" fmla="*/ 6859627 h 6879866"/>
              <a:gd name="connsiteX9" fmla="*/ 378 w 12198683"/>
              <a:gd name="connsiteY9" fmla="*/ 6879866 h 6879866"/>
              <a:gd name="connsiteX10" fmla="*/ 806 w 12198683"/>
              <a:gd name="connsiteY10" fmla="*/ 0 h 6879866"/>
              <a:gd name="connsiteX0" fmla="*/ 806 w 12198683"/>
              <a:gd name="connsiteY0" fmla="*/ 0 h 6879866"/>
              <a:gd name="connsiteX1" fmla="*/ 5113899 w 12198683"/>
              <a:gd name="connsiteY1" fmla="*/ 9341 h 6879866"/>
              <a:gd name="connsiteX2" fmla="*/ 6096203 w 12198683"/>
              <a:gd name="connsiteY2" fmla="*/ 1773256 h 6879866"/>
              <a:gd name="connsiteX3" fmla="*/ 7079036 w 12198683"/>
              <a:gd name="connsiteY3" fmla="*/ 2506 h 6879866"/>
              <a:gd name="connsiteX4" fmla="*/ 12198683 w 12198683"/>
              <a:gd name="connsiteY4" fmla="*/ 9197 h 6879866"/>
              <a:gd name="connsiteX5" fmla="*/ 12193310 w 12198683"/>
              <a:gd name="connsiteY5" fmla="*/ 6855575 h 6879866"/>
              <a:gd name="connsiteX6" fmla="*/ 7085590 w 12198683"/>
              <a:gd name="connsiteY6" fmla="*/ 6860388 h 6879866"/>
              <a:gd name="connsiteX7" fmla="*/ 6101172 w 12198683"/>
              <a:gd name="connsiteY7" fmla="*/ 5089405 h 6879866"/>
              <a:gd name="connsiteX8" fmla="*/ 5106647 w 12198683"/>
              <a:gd name="connsiteY8" fmla="*/ 6859627 h 6879866"/>
              <a:gd name="connsiteX9" fmla="*/ 378 w 12198683"/>
              <a:gd name="connsiteY9" fmla="*/ 6879866 h 6879866"/>
              <a:gd name="connsiteX10" fmla="*/ 806 w 12198683"/>
              <a:gd name="connsiteY10" fmla="*/ 0 h 6879866"/>
              <a:gd name="connsiteX0" fmla="*/ 806 w 12203496"/>
              <a:gd name="connsiteY0" fmla="*/ 0 h 6879866"/>
              <a:gd name="connsiteX1" fmla="*/ 5113899 w 12203496"/>
              <a:gd name="connsiteY1" fmla="*/ 9341 h 6879866"/>
              <a:gd name="connsiteX2" fmla="*/ 6096203 w 12203496"/>
              <a:gd name="connsiteY2" fmla="*/ 1773256 h 6879866"/>
              <a:gd name="connsiteX3" fmla="*/ 7079036 w 12203496"/>
              <a:gd name="connsiteY3" fmla="*/ 2506 h 6879866"/>
              <a:gd name="connsiteX4" fmla="*/ 12203496 w 12203496"/>
              <a:gd name="connsiteY4" fmla="*/ 4384 h 6879866"/>
              <a:gd name="connsiteX5" fmla="*/ 12193310 w 12203496"/>
              <a:gd name="connsiteY5" fmla="*/ 6855575 h 6879866"/>
              <a:gd name="connsiteX6" fmla="*/ 7085590 w 12203496"/>
              <a:gd name="connsiteY6" fmla="*/ 6860388 h 6879866"/>
              <a:gd name="connsiteX7" fmla="*/ 6101172 w 12203496"/>
              <a:gd name="connsiteY7" fmla="*/ 5089405 h 6879866"/>
              <a:gd name="connsiteX8" fmla="*/ 5106647 w 12203496"/>
              <a:gd name="connsiteY8" fmla="*/ 6859627 h 6879866"/>
              <a:gd name="connsiteX9" fmla="*/ 378 w 12203496"/>
              <a:gd name="connsiteY9" fmla="*/ 6879866 h 6879866"/>
              <a:gd name="connsiteX10" fmla="*/ 806 w 12203496"/>
              <a:gd name="connsiteY10" fmla="*/ 0 h 6879866"/>
              <a:gd name="connsiteX0" fmla="*/ 806 w 12203496"/>
              <a:gd name="connsiteY0" fmla="*/ 0 h 6879866"/>
              <a:gd name="connsiteX1" fmla="*/ 5113899 w 12203496"/>
              <a:gd name="connsiteY1" fmla="*/ 9341 h 6879866"/>
              <a:gd name="connsiteX2" fmla="*/ 6096203 w 12203496"/>
              <a:gd name="connsiteY2" fmla="*/ 1773256 h 6879866"/>
              <a:gd name="connsiteX3" fmla="*/ 7079036 w 12203496"/>
              <a:gd name="connsiteY3" fmla="*/ 2506 h 6879866"/>
              <a:gd name="connsiteX4" fmla="*/ 12203496 w 12203496"/>
              <a:gd name="connsiteY4" fmla="*/ 4384 h 6879866"/>
              <a:gd name="connsiteX5" fmla="*/ 12186435 w 12203496"/>
              <a:gd name="connsiteY5" fmla="*/ 6869325 h 6879866"/>
              <a:gd name="connsiteX6" fmla="*/ 7085590 w 12203496"/>
              <a:gd name="connsiteY6" fmla="*/ 6860388 h 6879866"/>
              <a:gd name="connsiteX7" fmla="*/ 6101172 w 12203496"/>
              <a:gd name="connsiteY7" fmla="*/ 5089405 h 6879866"/>
              <a:gd name="connsiteX8" fmla="*/ 5106647 w 12203496"/>
              <a:gd name="connsiteY8" fmla="*/ 6859627 h 6879866"/>
              <a:gd name="connsiteX9" fmla="*/ 378 w 12203496"/>
              <a:gd name="connsiteY9" fmla="*/ 6879866 h 6879866"/>
              <a:gd name="connsiteX10" fmla="*/ 806 w 12203496"/>
              <a:gd name="connsiteY10" fmla="*/ 0 h 6879866"/>
              <a:gd name="connsiteX0" fmla="*/ 806 w 12207754"/>
              <a:gd name="connsiteY0" fmla="*/ 0 h 6879866"/>
              <a:gd name="connsiteX1" fmla="*/ 5113899 w 12207754"/>
              <a:gd name="connsiteY1" fmla="*/ 9341 h 6879866"/>
              <a:gd name="connsiteX2" fmla="*/ 6096203 w 12207754"/>
              <a:gd name="connsiteY2" fmla="*/ 1773256 h 6879866"/>
              <a:gd name="connsiteX3" fmla="*/ 7079036 w 12207754"/>
              <a:gd name="connsiteY3" fmla="*/ 2506 h 6879866"/>
              <a:gd name="connsiteX4" fmla="*/ 12203496 w 12207754"/>
              <a:gd name="connsiteY4" fmla="*/ 4384 h 6879866"/>
              <a:gd name="connsiteX5" fmla="*/ 12207061 w 12207754"/>
              <a:gd name="connsiteY5" fmla="*/ 6869325 h 6879866"/>
              <a:gd name="connsiteX6" fmla="*/ 7085590 w 12207754"/>
              <a:gd name="connsiteY6" fmla="*/ 6860388 h 6879866"/>
              <a:gd name="connsiteX7" fmla="*/ 6101172 w 12207754"/>
              <a:gd name="connsiteY7" fmla="*/ 5089405 h 6879866"/>
              <a:gd name="connsiteX8" fmla="*/ 5106647 w 12207754"/>
              <a:gd name="connsiteY8" fmla="*/ 6859627 h 6879866"/>
              <a:gd name="connsiteX9" fmla="*/ 378 w 12207754"/>
              <a:gd name="connsiteY9" fmla="*/ 6879866 h 6879866"/>
              <a:gd name="connsiteX10" fmla="*/ 806 w 12207754"/>
              <a:gd name="connsiteY10" fmla="*/ 0 h 6879866"/>
              <a:gd name="connsiteX0" fmla="*/ 806 w 12207754"/>
              <a:gd name="connsiteY0" fmla="*/ 4409 h 6884275"/>
              <a:gd name="connsiteX1" fmla="*/ 5107024 w 12207754"/>
              <a:gd name="connsiteY1" fmla="*/ 0 h 6884275"/>
              <a:gd name="connsiteX2" fmla="*/ 6096203 w 12207754"/>
              <a:gd name="connsiteY2" fmla="*/ 1777665 h 6884275"/>
              <a:gd name="connsiteX3" fmla="*/ 7079036 w 12207754"/>
              <a:gd name="connsiteY3" fmla="*/ 6915 h 6884275"/>
              <a:gd name="connsiteX4" fmla="*/ 12203496 w 12207754"/>
              <a:gd name="connsiteY4" fmla="*/ 8793 h 6884275"/>
              <a:gd name="connsiteX5" fmla="*/ 12207061 w 12207754"/>
              <a:gd name="connsiteY5" fmla="*/ 6873734 h 6884275"/>
              <a:gd name="connsiteX6" fmla="*/ 7085590 w 12207754"/>
              <a:gd name="connsiteY6" fmla="*/ 6864797 h 6884275"/>
              <a:gd name="connsiteX7" fmla="*/ 6101172 w 12207754"/>
              <a:gd name="connsiteY7" fmla="*/ 5093814 h 6884275"/>
              <a:gd name="connsiteX8" fmla="*/ 5106647 w 12207754"/>
              <a:gd name="connsiteY8" fmla="*/ 6864036 h 6884275"/>
              <a:gd name="connsiteX9" fmla="*/ 378 w 12207754"/>
              <a:gd name="connsiteY9" fmla="*/ 6884275 h 6884275"/>
              <a:gd name="connsiteX10" fmla="*/ 806 w 12207754"/>
              <a:gd name="connsiteY10" fmla="*/ 4409 h 6884275"/>
              <a:gd name="connsiteX0" fmla="*/ 806 w 12207754"/>
              <a:gd name="connsiteY0" fmla="*/ 0 h 6879866"/>
              <a:gd name="connsiteX1" fmla="*/ 5112599 w 12207754"/>
              <a:gd name="connsiteY1" fmla="*/ 1166 h 6879866"/>
              <a:gd name="connsiteX2" fmla="*/ 6096203 w 12207754"/>
              <a:gd name="connsiteY2" fmla="*/ 1773256 h 6879866"/>
              <a:gd name="connsiteX3" fmla="*/ 7079036 w 12207754"/>
              <a:gd name="connsiteY3" fmla="*/ 2506 h 6879866"/>
              <a:gd name="connsiteX4" fmla="*/ 12203496 w 12207754"/>
              <a:gd name="connsiteY4" fmla="*/ 4384 h 6879866"/>
              <a:gd name="connsiteX5" fmla="*/ 12207061 w 12207754"/>
              <a:gd name="connsiteY5" fmla="*/ 6869325 h 6879866"/>
              <a:gd name="connsiteX6" fmla="*/ 7085590 w 12207754"/>
              <a:gd name="connsiteY6" fmla="*/ 6860388 h 6879866"/>
              <a:gd name="connsiteX7" fmla="*/ 6101172 w 12207754"/>
              <a:gd name="connsiteY7" fmla="*/ 5089405 h 6879866"/>
              <a:gd name="connsiteX8" fmla="*/ 5106647 w 12207754"/>
              <a:gd name="connsiteY8" fmla="*/ 6859627 h 6879866"/>
              <a:gd name="connsiteX9" fmla="*/ 378 w 12207754"/>
              <a:gd name="connsiteY9" fmla="*/ 6879866 h 6879866"/>
              <a:gd name="connsiteX10" fmla="*/ 806 w 12207754"/>
              <a:gd name="connsiteY10" fmla="*/ 0 h 6879866"/>
              <a:gd name="connsiteX0" fmla="*/ 806 w 12207754"/>
              <a:gd name="connsiteY0" fmla="*/ 0 h 6879866"/>
              <a:gd name="connsiteX1" fmla="*/ 5316852 w 12207754"/>
              <a:gd name="connsiteY1" fmla="*/ 1166 h 6879866"/>
              <a:gd name="connsiteX2" fmla="*/ 6096203 w 12207754"/>
              <a:gd name="connsiteY2" fmla="*/ 1773256 h 6879866"/>
              <a:gd name="connsiteX3" fmla="*/ 7079036 w 12207754"/>
              <a:gd name="connsiteY3" fmla="*/ 2506 h 6879866"/>
              <a:gd name="connsiteX4" fmla="*/ 12203496 w 12207754"/>
              <a:gd name="connsiteY4" fmla="*/ 4384 h 6879866"/>
              <a:gd name="connsiteX5" fmla="*/ 12207061 w 12207754"/>
              <a:gd name="connsiteY5" fmla="*/ 6869325 h 6879866"/>
              <a:gd name="connsiteX6" fmla="*/ 7085590 w 12207754"/>
              <a:gd name="connsiteY6" fmla="*/ 6860388 h 6879866"/>
              <a:gd name="connsiteX7" fmla="*/ 6101172 w 12207754"/>
              <a:gd name="connsiteY7" fmla="*/ 5089405 h 6879866"/>
              <a:gd name="connsiteX8" fmla="*/ 5106647 w 12207754"/>
              <a:gd name="connsiteY8" fmla="*/ 6859627 h 6879866"/>
              <a:gd name="connsiteX9" fmla="*/ 378 w 12207754"/>
              <a:gd name="connsiteY9" fmla="*/ 6879866 h 6879866"/>
              <a:gd name="connsiteX10" fmla="*/ 806 w 12207754"/>
              <a:gd name="connsiteY10" fmla="*/ 0 h 6879866"/>
              <a:gd name="connsiteX0" fmla="*/ 806 w 12207754"/>
              <a:gd name="connsiteY0" fmla="*/ 0 h 6879866"/>
              <a:gd name="connsiteX1" fmla="*/ 5316852 w 12207754"/>
              <a:gd name="connsiteY1" fmla="*/ 1166 h 6879866"/>
              <a:gd name="connsiteX2" fmla="*/ 6096203 w 12207754"/>
              <a:gd name="connsiteY2" fmla="*/ 1773256 h 6879866"/>
              <a:gd name="connsiteX3" fmla="*/ 6911920 w 12207754"/>
              <a:gd name="connsiteY3" fmla="*/ 2505 h 6879866"/>
              <a:gd name="connsiteX4" fmla="*/ 12203496 w 12207754"/>
              <a:gd name="connsiteY4" fmla="*/ 4384 h 6879866"/>
              <a:gd name="connsiteX5" fmla="*/ 12207061 w 12207754"/>
              <a:gd name="connsiteY5" fmla="*/ 6869325 h 6879866"/>
              <a:gd name="connsiteX6" fmla="*/ 7085590 w 12207754"/>
              <a:gd name="connsiteY6" fmla="*/ 6860388 h 6879866"/>
              <a:gd name="connsiteX7" fmla="*/ 6101172 w 12207754"/>
              <a:gd name="connsiteY7" fmla="*/ 5089405 h 6879866"/>
              <a:gd name="connsiteX8" fmla="*/ 5106647 w 12207754"/>
              <a:gd name="connsiteY8" fmla="*/ 6859627 h 6879866"/>
              <a:gd name="connsiteX9" fmla="*/ 378 w 12207754"/>
              <a:gd name="connsiteY9" fmla="*/ 6879866 h 6879866"/>
              <a:gd name="connsiteX10" fmla="*/ 806 w 12207754"/>
              <a:gd name="connsiteY10" fmla="*/ 0 h 6879866"/>
              <a:gd name="connsiteX0" fmla="*/ 806 w 12207754"/>
              <a:gd name="connsiteY0" fmla="*/ 0 h 6879866"/>
              <a:gd name="connsiteX1" fmla="*/ 5316852 w 12207754"/>
              <a:gd name="connsiteY1" fmla="*/ 1166 h 6879866"/>
              <a:gd name="connsiteX2" fmla="*/ 6105487 w 12207754"/>
              <a:gd name="connsiteY2" fmla="*/ 1516731 h 6879866"/>
              <a:gd name="connsiteX3" fmla="*/ 6911920 w 12207754"/>
              <a:gd name="connsiteY3" fmla="*/ 2505 h 6879866"/>
              <a:gd name="connsiteX4" fmla="*/ 12203496 w 12207754"/>
              <a:gd name="connsiteY4" fmla="*/ 4384 h 6879866"/>
              <a:gd name="connsiteX5" fmla="*/ 12207061 w 12207754"/>
              <a:gd name="connsiteY5" fmla="*/ 6869325 h 6879866"/>
              <a:gd name="connsiteX6" fmla="*/ 7085590 w 12207754"/>
              <a:gd name="connsiteY6" fmla="*/ 6860388 h 6879866"/>
              <a:gd name="connsiteX7" fmla="*/ 6101172 w 12207754"/>
              <a:gd name="connsiteY7" fmla="*/ 5089405 h 6879866"/>
              <a:gd name="connsiteX8" fmla="*/ 5106647 w 12207754"/>
              <a:gd name="connsiteY8" fmla="*/ 6859627 h 6879866"/>
              <a:gd name="connsiteX9" fmla="*/ 378 w 12207754"/>
              <a:gd name="connsiteY9" fmla="*/ 6879866 h 6879866"/>
              <a:gd name="connsiteX10" fmla="*/ 806 w 12207754"/>
              <a:gd name="connsiteY10" fmla="*/ 0 h 6879866"/>
              <a:gd name="connsiteX0" fmla="*/ 806 w 12207754"/>
              <a:gd name="connsiteY0" fmla="*/ 0 h 6879866"/>
              <a:gd name="connsiteX1" fmla="*/ 5316852 w 12207754"/>
              <a:gd name="connsiteY1" fmla="*/ 1166 h 6879866"/>
              <a:gd name="connsiteX2" fmla="*/ 6105487 w 12207754"/>
              <a:gd name="connsiteY2" fmla="*/ 1516731 h 6879866"/>
              <a:gd name="connsiteX3" fmla="*/ 6911920 w 12207754"/>
              <a:gd name="connsiteY3" fmla="*/ 2505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01172 w 12207754"/>
              <a:gd name="connsiteY7" fmla="*/ 5089405 h 6879866"/>
              <a:gd name="connsiteX8" fmla="*/ 5106647 w 12207754"/>
              <a:gd name="connsiteY8" fmla="*/ 6859627 h 6879866"/>
              <a:gd name="connsiteX9" fmla="*/ 378 w 12207754"/>
              <a:gd name="connsiteY9" fmla="*/ 6879866 h 6879866"/>
              <a:gd name="connsiteX10" fmla="*/ 806 w 12207754"/>
              <a:gd name="connsiteY10" fmla="*/ 0 h 6879866"/>
              <a:gd name="connsiteX0" fmla="*/ 806 w 12207754"/>
              <a:gd name="connsiteY0" fmla="*/ 0 h 6879866"/>
              <a:gd name="connsiteX1" fmla="*/ 5316852 w 12207754"/>
              <a:gd name="connsiteY1" fmla="*/ 1166 h 6879866"/>
              <a:gd name="connsiteX2" fmla="*/ 6105487 w 12207754"/>
              <a:gd name="connsiteY2" fmla="*/ 1516731 h 6879866"/>
              <a:gd name="connsiteX3" fmla="*/ 6911920 w 12207754"/>
              <a:gd name="connsiteY3" fmla="*/ 2505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01172 w 12207754"/>
              <a:gd name="connsiteY7" fmla="*/ 5089405 h 6879866"/>
              <a:gd name="connsiteX8" fmla="*/ 5301616 w 12207754"/>
              <a:gd name="connsiteY8" fmla="*/ 6869492 h 6879866"/>
              <a:gd name="connsiteX9" fmla="*/ 378 w 12207754"/>
              <a:gd name="connsiteY9" fmla="*/ 6879866 h 6879866"/>
              <a:gd name="connsiteX10" fmla="*/ 806 w 12207754"/>
              <a:gd name="connsiteY10" fmla="*/ 0 h 6879866"/>
              <a:gd name="connsiteX0" fmla="*/ 806 w 12207754"/>
              <a:gd name="connsiteY0" fmla="*/ 0 h 6879866"/>
              <a:gd name="connsiteX1" fmla="*/ 5316852 w 12207754"/>
              <a:gd name="connsiteY1" fmla="*/ 1166 h 6879866"/>
              <a:gd name="connsiteX2" fmla="*/ 6105487 w 12207754"/>
              <a:gd name="connsiteY2" fmla="*/ 1516731 h 6879866"/>
              <a:gd name="connsiteX3" fmla="*/ 6911920 w 12207754"/>
              <a:gd name="connsiteY3" fmla="*/ 2505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10455 w 12207754"/>
              <a:gd name="connsiteY7" fmla="*/ 5355797 h 6879866"/>
              <a:gd name="connsiteX8" fmla="*/ 5301616 w 12207754"/>
              <a:gd name="connsiteY8" fmla="*/ 6869492 h 6879866"/>
              <a:gd name="connsiteX9" fmla="*/ 378 w 12207754"/>
              <a:gd name="connsiteY9" fmla="*/ 6879866 h 6879866"/>
              <a:gd name="connsiteX10" fmla="*/ 806 w 12207754"/>
              <a:gd name="connsiteY10" fmla="*/ 0 h 6879866"/>
              <a:gd name="connsiteX0" fmla="*/ 806 w 12207754"/>
              <a:gd name="connsiteY0" fmla="*/ 0 h 6879866"/>
              <a:gd name="connsiteX1" fmla="*/ 5305193 w 12207754"/>
              <a:gd name="connsiteY1" fmla="*/ 7361 h 6879866"/>
              <a:gd name="connsiteX2" fmla="*/ 6105487 w 12207754"/>
              <a:gd name="connsiteY2" fmla="*/ 1516731 h 6879866"/>
              <a:gd name="connsiteX3" fmla="*/ 6911920 w 12207754"/>
              <a:gd name="connsiteY3" fmla="*/ 2505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10455 w 12207754"/>
              <a:gd name="connsiteY7" fmla="*/ 5355797 h 6879866"/>
              <a:gd name="connsiteX8" fmla="*/ 5301616 w 12207754"/>
              <a:gd name="connsiteY8" fmla="*/ 6869492 h 6879866"/>
              <a:gd name="connsiteX9" fmla="*/ 378 w 12207754"/>
              <a:gd name="connsiteY9" fmla="*/ 6879866 h 6879866"/>
              <a:gd name="connsiteX10" fmla="*/ 806 w 12207754"/>
              <a:gd name="connsiteY10" fmla="*/ 0 h 6879866"/>
              <a:gd name="connsiteX0" fmla="*/ 806 w 12207754"/>
              <a:gd name="connsiteY0" fmla="*/ 0 h 6879866"/>
              <a:gd name="connsiteX1" fmla="*/ 5305193 w 12207754"/>
              <a:gd name="connsiteY1" fmla="*/ 7361 h 6879866"/>
              <a:gd name="connsiteX2" fmla="*/ 6105487 w 12207754"/>
              <a:gd name="connsiteY2" fmla="*/ 1516731 h 6879866"/>
              <a:gd name="connsiteX3" fmla="*/ 6894431 w 12207754"/>
              <a:gd name="connsiteY3" fmla="*/ 8700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10455 w 12207754"/>
              <a:gd name="connsiteY7" fmla="*/ 5355797 h 6879866"/>
              <a:gd name="connsiteX8" fmla="*/ 5301616 w 12207754"/>
              <a:gd name="connsiteY8" fmla="*/ 6869492 h 6879866"/>
              <a:gd name="connsiteX9" fmla="*/ 378 w 12207754"/>
              <a:gd name="connsiteY9" fmla="*/ 6879866 h 6879866"/>
              <a:gd name="connsiteX10" fmla="*/ 806 w 12207754"/>
              <a:gd name="connsiteY10" fmla="*/ 0 h 6879866"/>
              <a:gd name="connsiteX0" fmla="*/ 806 w 12207754"/>
              <a:gd name="connsiteY0" fmla="*/ 0 h 6879866"/>
              <a:gd name="connsiteX1" fmla="*/ 5305193 w 12207754"/>
              <a:gd name="connsiteY1" fmla="*/ 7361 h 6879866"/>
              <a:gd name="connsiteX2" fmla="*/ 6105487 w 12207754"/>
              <a:gd name="connsiteY2" fmla="*/ 1516731 h 6879866"/>
              <a:gd name="connsiteX3" fmla="*/ 6894431 w 12207754"/>
              <a:gd name="connsiteY3" fmla="*/ 8700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05178 w 12207754"/>
              <a:gd name="connsiteY7" fmla="*/ 5372622 h 6879866"/>
              <a:gd name="connsiteX8" fmla="*/ 5301616 w 12207754"/>
              <a:gd name="connsiteY8" fmla="*/ 6869492 h 6879866"/>
              <a:gd name="connsiteX9" fmla="*/ 378 w 12207754"/>
              <a:gd name="connsiteY9" fmla="*/ 6879866 h 6879866"/>
              <a:gd name="connsiteX10" fmla="*/ 806 w 12207754"/>
              <a:gd name="connsiteY10" fmla="*/ 0 h 6879866"/>
              <a:gd name="connsiteX0" fmla="*/ 806 w 12207754"/>
              <a:gd name="connsiteY0" fmla="*/ 0 h 6879866"/>
              <a:gd name="connsiteX1" fmla="*/ 5305193 w 12207754"/>
              <a:gd name="connsiteY1" fmla="*/ 7361 h 6879866"/>
              <a:gd name="connsiteX2" fmla="*/ 6105487 w 12207754"/>
              <a:gd name="connsiteY2" fmla="*/ 1516731 h 6879866"/>
              <a:gd name="connsiteX3" fmla="*/ 6894431 w 12207754"/>
              <a:gd name="connsiteY3" fmla="*/ 8700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05178 w 12207754"/>
              <a:gd name="connsiteY7" fmla="*/ 5372622 h 6879866"/>
              <a:gd name="connsiteX8" fmla="*/ 5312171 w 12207754"/>
              <a:gd name="connsiteY8" fmla="*/ 6863885 h 6879866"/>
              <a:gd name="connsiteX9" fmla="*/ 378 w 12207754"/>
              <a:gd name="connsiteY9" fmla="*/ 6879866 h 6879866"/>
              <a:gd name="connsiteX10" fmla="*/ 806 w 12207754"/>
              <a:gd name="connsiteY10" fmla="*/ 0 h 6879866"/>
              <a:gd name="connsiteX0" fmla="*/ 806 w 12207754"/>
              <a:gd name="connsiteY0" fmla="*/ 0 h 6879866"/>
              <a:gd name="connsiteX1" fmla="*/ 5305193 w 12207754"/>
              <a:gd name="connsiteY1" fmla="*/ 7361 h 6879866"/>
              <a:gd name="connsiteX2" fmla="*/ 6105487 w 12207754"/>
              <a:gd name="connsiteY2" fmla="*/ 1516731 h 6879866"/>
              <a:gd name="connsiteX3" fmla="*/ 6894431 w 12207754"/>
              <a:gd name="connsiteY3" fmla="*/ 8700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05179 w 12207754"/>
              <a:gd name="connsiteY7" fmla="*/ 5361407 h 6879866"/>
              <a:gd name="connsiteX8" fmla="*/ 5312171 w 12207754"/>
              <a:gd name="connsiteY8" fmla="*/ 6863885 h 6879866"/>
              <a:gd name="connsiteX9" fmla="*/ 378 w 12207754"/>
              <a:gd name="connsiteY9" fmla="*/ 6879866 h 6879866"/>
              <a:gd name="connsiteX10" fmla="*/ 806 w 12207754"/>
              <a:gd name="connsiteY10" fmla="*/ 0 h 6879866"/>
              <a:gd name="connsiteX0" fmla="*/ 806 w 12207754"/>
              <a:gd name="connsiteY0" fmla="*/ 0 h 6879866"/>
              <a:gd name="connsiteX1" fmla="*/ 5310471 w 12207754"/>
              <a:gd name="connsiteY1" fmla="*/ 7361 h 6879866"/>
              <a:gd name="connsiteX2" fmla="*/ 6105487 w 12207754"/>
              <a:gd name="connsiteY2" fmla="*/ 1516731 h 6879866"/>
              <a:gd name="connsiteX3" fmla="*/ 6894431 w 12207754"/>
              <a:gd name="connsiteY3" fmla="*/ 8700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05179 w 12207754"/>
              <a:gd name="connsiteY7" fmla="*/ 5361407 h 6879866"/>
              <a:gd name="connsiteX8" fmla="*/ 5312171 w 12207754"/>
              <a:gd name="connsiteY8" fmla="*/ 6863885 h 6879866"/>
              <a:gd name="connsiteX9" fmla="*/ 378 w 12207754"/>
              <a:gd name="connsiteY9" fmla="*/ 6879866 h 6879866"/>
              <a:gd name="connsiteX10" fmla="*/ 806 w 12207754"/>
              <a:gd name="connsiteY10" fmla="*/ 0 h 6879866"/>
              <a:gd name="connsiteX0" fmla="*/ 806 w 12207754"/>
              <a:gd name="connsiteY0" fmla="*/ 0 h 6879866"/>
              <a:gd name="connsiteX1" fmla="*/ 5310471 w 12207754"/>
              <a:gd name="connsiteY1" fmla="*/ 7361 h 6879866"/>
              <a:gd name="connsiteX2" fmla="*/ 6105487 w 12207754"/>
              <a:gd name="connsiteY2" fmla="*/ 1516731 h 6879866"/>
              <a:gd name="connsiteX3" fmla="*/ 6899710 w 12207754"/>
              <a:gd name="connsiteY3" fmla="*/ 8700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05179 w 12207754"/>
              <a:gd name="connsiteY7" fmla="*/ 5361407 h 6879866"/>
              <a:gd name="connsiteX8" fmla="*/ 5312171 w 12207754"/>
              <a:gd name="connsiteY8" fmla="*/ 6863885 h 6879866"/>
              <a:gd name="connsiteX9" fmla="*/ 378 w 12207754"/>
              <a:gd name="connsiteY9" fmla="*/ 6879866 h 6879866"/>
              <a:gd name="connsiteX10" fmla="*/ 806 w 12207754"/>
              <a:gd name="connsiteY10" fmla="*/ 0 h 6879866"/>
              <a:gd name="connsiteX0" fmla="*/ 806 w 12207754"/>
              <a:gd name="connsiteY0" fmla="*/ 0 h 6879866"/>
              <a:gd name="connsiteX1" fmla="*/ 5727700 w 12207754"/>
              <a:gd name="connsiteY1" fmla="*/ 7361 h 6879866"/>
              <a:gd name="connsiteX2" fmla="*/ 6105487 w 12207754"/>
              <a:gd name="connsiteY2" fmla="*/ 1516731 h 6879866"/>
              <a:gd name="connsiteX3" fmla="*/ 6899710 w 12207754"/>
              <a:gd name="connsiteY3" fmla="*/ 8700 h 6879866"/>
              <a:gd name="connsiteX4" fmla="*/ 12203496 w 12207754"/>
              <a:gd name="connsiteY4" fmla="*/ 4384 h 6879866"/>
              <a:gd name="connsiteX5" fmla="*/ 12207061 w 12207754"/>
              <a:gd name="connsiteY5" fmla="*/ 6869325 h 6879866"/>
              <a:gd name="connsiteX6" fmla="*/ 6890621 w 12207754"/>
              <a:gd name="connsiteY6" fmla="*/ 6860388 h 6879866"/>
              <a:gd name="connsiteX7" fmla="*/ 6105179 w 12207754"/>
              <a:gd name="connsiteY7" fmla="*/ 5361407 h 6879866"/>
              <a:gd name="connsiteX8" fmla="*/ 5312171 w 12207754"/>
              <a:gd name="connsiteY8" fmla="*/ 6863885 h 6879866"/>
              <a:gd name="connsiteX9" fmla="*/ 378 w 12207754"/>
              <a:gd name="connsiteY9" fmla="*/ 6879866 h 6879866"/>
              <a:gd name="connsiteX10" fmla="*/ 806 w 12207754"/>
              <a:gd name="connsiteY10" fmla="*/ 0 h 6879866"/>
              <a:gd name="connsiteX0" fmla="*/ 806 w 12207754"/>
              <a:gd name="connsiteY0" fmla="*/ 5603 h 6885469"/>
              <a:gd name="connsiteX1" fmla="*/ 5727700 w 12207754"/>
              <a:gd name="connsiteY1" fmla="*/ 12964 h 6885469"/>
              <a:gd name="connsiteX2" fmla="*/ 6105487 w 12207754"/>
              <a:gd name="connsiteY2" fmla="*/ 1522334 h 6885469"/>
              <a:gd name="connsiteX3" fmla="*/ 6489210 w 12207754"/>
              <a:gd name="connsiteY3" fmla="*/ 0 h 6885469"/>
              <a:gd name="connsiteX4" fmla="*/ 12203496 w 12207754"/>
              <a:gd name="connsiteY4" fmla="*/ 9987 h 6885469"/>
              <a:gd name="connsiteX5" fmla="*/ 12207061 w 12207754"/>
              <a:gd name="connsiteY5" fmla="*/ 6874928 h 6885469"/>
              <a:gd name="connsiteX6" fmla="*/ 6890621 w 12207754"/>
              <a:gd name="connsiteY6" fmla="*/ 6865991 h 6885469"/>
              <a:gd name="connsiteX7" fmla="*/ 6105179 w 12207754"/>
              <a:gd name="connsiteY7" fmla="*/ 5367010 h 6885469"/>
              <a:gd name="connsiteX8" fmla="*/ 5312171 w 12207754"/>
              <a:gd name="connsiteY8" fmla="*/ 6869488 h 6885469"/>
              <a:gd name="connsiteX9" fmla="*/ 378 w 12207754"/>
              <a:gd name="connsiteY9" fmla="*/ 6885469 h 6885469"/>
              <a:gd name="connsiteX10" fmla="*/ 806 w 12207754"/>
              <a:gd name="connsiteY10" fmla="*/ 5603 h 6885469"/>
              <a:gd name="connsiteX0" fmla="*/ 806 w 12207754"/>
              <a:gd name="connsiteY0" fmla="*/ 5603 h 6885469"/>
              <a:gd name="connsiteX1" fmla="*/ 5727700 w 12207754"/>
              <a:gd name="connsiteY1" fmla="*/ 12964 h 6885469"/>
              <a:gd name="connsiteX2" fmla="*/ 6105487 w 12207754"/>
              <a:gd name="connsiteY2" fmla="*/ 814340 h 6885469"/>
              <a:gd name="connsiteX3" fmla="*/ 6489210 w 12207754"/>
              <a:gd name="connsiteY3" fmla="*/ 0 h 6885469"/>
              <a:gd name="connsiteX4" fmla="*/ 12203496 w 12207754"/>
              <a:gd name="connsiteY4" fmla="*/ 9987 h 6885469"/>
              <a:gd name="connsiteX5" fmla="*/ 12207061 w 12207754"/>
              <a:gd name="connsiteY5" fmla="*/ 6874928 h 6885469"/>
              <a:gd name="connsiteX6" fmla="*/ 6890621 w 12207754"/>
              <a:gd name="connsiteY6" fmla="*/ 6865991 h 6885469"/>
              <a:gd name="connsiteX7" fmla="*/ 6105179 w 12207754"/>
              <a:gd name="connsiteY7" fmla="*/ 5367010 h 6885469"/>
              <a:gd name="connsiteX8" fmla="*/ 5312171 w 12207754"/>
              <a:gd name="connsiteY8" fmla="*/ 6869488 h 6885469"/>
              <a:gd name="connsiteX9" fmla="*/ 378 w 12207754"/>
              <a:gd name="connsiteY9" fmla="*/ 6885469 h 6885469"/>
              <a:gd name="connsiteX10" fmla="*/ 806 w 12207754"/>
              <a:gd name="connsiteY10" fmla="*/ 5603 h 6885469"/>
              <a:gd name="connsiteX0" fmla="*/ 806 w 12207754"/>
              <a:gd name="connsiteY0" fmla="*/ 5603 h 6885469"/>
              <a:gd name="connsiteX1" fmla="*/ 5727700 w 12207754"/>
              <a:gd name="connsiteY1" fmla="*/ 12964 h 6885469"/>
              <a:gd name="connsiteX2" fmla="*/ 6105487 w 12207754"/>
              <a:gd name="connsiteY2" fmla="*/ 814340 h 6885469"/>
              <a:gd name="connsiteX3" fmla="*/ 6489210 w 12207754"/>
              <a:gd name="connsiteY3" fmla="*/ 0 h 6885469"/>
              <a:gd name="connsiteX4" fmla="*/ 12203496 w 12207754"/>
              <a:gd name="connsiteY4" fmla="*/ 9987 h 6885469"/>
              <a:gd name="connsiteX5" fmla="*/ 12207061 w 12207754"/>
              <a:gd name="connsiteY5" fmla="*/ 6874928 h 6885469"/>
              <a:gd name="connsiteX6" fmla="*/ 6385909 w 12207754"/>
              <a:gd name="connsiteY6" fmla="*/ 6865991 h 6885469"/>
              <a:gd name="connsiteX7" fmla="*/ 6105179 w 12207754"/>
              <a:gd name="connsiteY7" fmla="*/ 5367010 h 6885469"/>
              <a:gd name="connsiteX8" fmla="*/ 5312171 w 12207754"/>
              <a:gd name="connsiteY8" fmla="*/ 6869488 h 6885469"/>
              <a:gd name="connsiteX9" fmla="*/ 378 w 12207754"/>
              <a:gd name="connsiteY9" fmla="*/ 6885469 h 6885469"/>
              <a:gd name="connsiteX10" fmla="*/ 806 w 12207754"/>
              <a:gd name="connsiteY10" fmla="*/ 5603 h 6885469"/>
              <a:gd name="connsiteX0" fmla="*/ 806 w 12207754"/>
              <a:gd name="connsiteY0" fmla="*/ 5603 h 6885469"/>
              <a:gd name="connsiteX1" fmla="*/ 5727700 w 12207754"/>
              <a:gd name="connsiteY1" fmla="*/ 12964 h 6885469"/>
              <a:gd name="connsiteX2" fmla="*/ 6105487 w 12207754"/>
              <a:gd name="connsiteY2" fmla="*/ 814340 h 6885469"/>
              <a:gd name="connsiteX3" fmla="*/ 6489210 w 12207754"/>
              <a:gd name="connsiteY3" fmla="*/ 0 h 6885469"/>
              <a:gd name="connsiteX4" fmla="*/ 12203496 w 12207754"/>
              <a:gd name="connsiteY4" fmla="*/ 9987 h 6885469"/>
              <a:gd name="connsiteX5" fmla="*/ 12207061 w 12207754"/>
              <a:gd name="connsiteY5" fmla="*/ 6874928 h 6885469"/>
              <a:gd name="connsiteX6" fmla="*/ 6385909 w 12207754"/>
              <a:gd name="connsiteY6" fmla="*/ 6865991 h 6885469"/>
              <a:gd name="connsiteX7" fmla="*/ 5997508 w 12207754"/>
              <a:gd name="connsiteY7" fmla="*/ 6075003 h 6885469"/>
              <a:gd name="connsiteX8" fmla="*/ 5312171 w 12207754"/>
              <a:gd name="connsiteY8" fmla="*/ 6869488 h 6885469"/>
              <a:gd name="connsiteX9" fmla="*/ 378 w 12207754"/>
              <a:gd name="connsiteY9" fmla="*/ 6885469 h 6885469"/>
              <a:gd name="connsiteX10" fmla="*/ 806 w 12207754"/>
              <a:gd name="connsiteY10" fmla="*/ 5603 h 6885469"/>
              <a:gd name="connsiteX0" fmla="*/ 806 w 12207754"/>
              <a:gd name="connsiteY0" fmla="*/ 5603 h 6885469"/>
              <a:gd name="connsiteX1" fmla="*/ 5727700 w 12207754"/>
              <a:gd name="connsiteY1" fmla="*/ 12964 h 6885469"/>
              <a:gd name="connsiteX2" fmla="*/ 6105487 w 12207754"/>
              <a:gd name="connsiteY2" fmla="*/ 814340 h 6885469"/>
              <a:gd name="connsiteX3" fmla="*/ 6489210 w 12207754"/>
              <a:gd name="connsiteY3" fmla="*/ 0 h 6885469"/>
              <a:gd name="connsiteX4" fmla="*/ 12203496 w 12207754"/>
              <a:gd name="connsiteY4" fmla="*/ 9987 h 6885469"/>
              <a:gd name="connsiteX5" fmla="*/ 12207061 w 12207754"/>
              <a:gd name="connsiteY5" fmla="*/ 6874928 h 6885469"/>
              <a:gd name="connsiteX6" fmla="*/ 6385909 w 12207754"/>
              <a:gd name="connsiteY6" fmla="*/ 6865991 h 6885469"/>
              <a:gd name="connsiteX7" fmla="*/ 5997508 w 12207754"/>
              <a:gd name="connsiteY7" fmla="*/ 6075003 h 6885469"/>
              <a:gd name="connsiteX8" fmla="*/ 5628458 w 12207754"/>
              <a:gd name="connsiteY8" fmla="*/ 6869488 h 6885469"/>
              <a:gd name="connsiteX9" fmla="*/ 378 w 12207754"/>
              <a:gd name="connsiteY9" fmla="*/ 6885469 h 6885469"/>
              <a:gd name="connsiteX10" fmla="*/ 806 w 12207754"/>
              <a:gd name="connsiteY10" fmla="*/ 5603 h 6885469"/>
              <a:gd name="connsiteX0" fmla="*/ 806 w 12207754"/>
              <a:gd name="connsiteY0" fmla="*/ 5603 h 6885469"/>
              <a:gd name="connsiteX1" fmla="*/ 5727700 w 12207754"/>
              <a:gd name="connsiteY1" fmla="*/ 12964 h 6885469"/>
              <a:gd name="connsiteX2" fmla="*/ 6105487 w 12207754"/>
              <a:gd name="connsiteY2" fmla="*/ 814340 h 6885469"/>
              <a:gd name="connsiteX3" fmla="*/ 6489210 w 12207754"/>
              <a:gd name="connsiteY3" fmla="*/ 0 h 6885469"/>
              <a:gd name="connsiteX4" fmla="*/ 12203496 w 12207754"/>
              <a:gd name="connsiteY4" fmla="*/ 9987 h 6885469"/>
              <a:gd name="connsiteX5" fmla="*/ 12207061 w 12207754"/>
              <a:gd name="connsiteY5" fmla="*/ 6874928 h 6885469"/>
              <a:gd name="connsiteX6" fmla="*/ 6365721 w 12207754"/>
              <a:gd name="connsiteY6" fmla="*/ 6873141 h 6885469"/>
              <a:gd name="connsiteX7" fmla="*/ 5997508 w 12207754"/>
              <a:gd name="connsiteY7" fmla="*/ 6075003 h 6885469"/>
              <a:gd name="connsiteX8" fmla="*/ 5628458 w 12207754"/>
              <a:gd name="connsiteY8" fmla="*/ 6869488 h 6885469"/>
              <a:gd name="connsiteX9" fmla="*/ 378 w 12207754"/>
              <a:gd name="connsiteY9" fmla="*/ 6885469 h 6885469"/>
              <a:gd name="connsiteX10" fmla="*/ 806 w 12207754"/>
              <a:gd name="connsiteY10" fmla="*/ 5603 h 6885469"/>
              <a:gd name="connsiteX0" fmla="*/ 806 w 12207754"/>
              <a:gd name="connsiteY0" fmla="*/ 5603 h 6885469"/>
              <a:gd name="connsiteX1" fmla="*/ 5734430 w 12207754"/>
              <a:gd name="connsiteY1" fmla="*/ 12964 h 6885469"/>
              <a:gd name="connsiteX2" fmla="*/ 6105487 w 12207754"/>
              <a:gd name="connsiteY2" fmla="*/ 814340 h 6885469"/>
              <a:gd name="connsiteX3" fmla="*/ 6489210 w 12207754"/>
              <a:gd name="connsiteY3" fmla="*/ 0 h 6885469"/>
              <a:gd name="connsiteX4" fmla="*/ 12203496 w 12207754"/>
              <a:gd name="connsiteY4" fmla="*/ 9987 h 6885469"/>
              <a:gd name="connsiteX5" fmla="*/ 12207061 w 12207754"/>
              <a:gd name="connsiteY5" fmla="*/ 6874928 h 6885469"/>
              <a:gd name="connsiteX6" fmla="*/ 6365721 w 12207754"/>
              <a:gd name="connsiteY6" fmla="*/ 6873141 h 6885469"/>
              <a:gd name="connsiteX7" fmla="*/ 5997508 w 12207754"/>
              <a:gd name="connsiteY7" fmla="*/ 6075003 h 6885469"/>
              <a:gd name="connsiteX8" fmla="*/ 5628458 w 12207754"/>
              <a:gd name="connsiteY8" fmla="*/ 6869488 h 6885469"/>
              <a:gd name="connsiteX9" fmla="*/ 378 w 12207754"/>
              <a:gd name="connsiteY9" fmla="*/ 6885469 h 6885469"/>
              <a:gd name="connsiteX10" fmla="*/ 806 w 12207754"/>
              <a:gd name="connsiteY10" fmla="*/ 5603 h 6885469"/>
              <a:gd name="connsiteX0" fmla="*/ 806 w 12207754"/>
              <a:gd name="connsiteY0" fmla="*/ 0 h 6879866"/>
              <a:gd name="connsiteX1" fmla="*/ 5734430 w 12207754"/>
              <a:gd name="connsiteY1" fmla="*/ 7361 h 6879866"/>
              <a:gd name="connsiteX2" fmla="*/ 6105487 w 12207754"/>
              <a:gd name="connsiteY2" fmla="*/ 808737 h 6879866"/>
              <a:gd name="connsiteX3" fmla="*/ 6482481 w 12207754"/>
              <a:gd name="connsiteY3" fmla="*/ 1549 h 6879866"/>
              <a:gd name="connsiteX4" fmla="*/ 12203496 w 12207754"/>
              <a:gd name="connsiteY4" fmla="*/ 4384 h 6879866"/>
              <a:gd name="connsiteX5" fmla="*/ 12207061 w 12207754"/>
              <a:gd name="connsiteY5" fmla="*/ 6869325 h 6879866"/>
              <a:gd name="connsiteX6" fmla="*/ 6365721 w 12207754"/>
              <a:gd name="connsiteY6" fmla="*/ 6867538 h 6879866"/>
              <a:gd name="connsiteX7" fmla="*/ 5997508 w 12207754"/>
              <a:gd name="connsiteY7" fmla="*/ 6069400 h 6879866"/>
              <a:gd name="connsiteX8" fmla="*/ 5628458 w 12207754"/>
              <a:gd name="connsiteY8" fmla="*/ 6863885 h 6879866"/>
              <a:gd name="connsiteX9" fmla="*/ 378 w 12207754"/>
              <a:gd name="connsiteY9" fmla="*/ 6879866 h 6879866"/>
              <a:gd name="connsiteX10" fmla="*/ 806 w 12207754"/>
              <a:gd name="connsiteY10" fmla="*/ 0 h 6879866"/>
              <a:gd name="connsiteX0" fmla="*/ 806 w 12207754"/>
              <a:gd name="connsiteY0" fmla="*/ 0 h 6881644"/>
              <a:gd name="connsiteX1" fmla="*/ 5734430 w 12207754"/>
              <a:gd name="connsiteY1" fmla="*/ 7361 h 6881644"/>
              <a:gd name="connsiteX2" fmla="*/ 6105487 w 12207754"/>
              <a:gd name="connsiteY2" fmla="*/ 808737 h 6881644"/>
              <a:gd name="connsiteX3" fmla="*/ 6482481 w 12207754"/>
              <a:gd name="connsiteY3" fmla="*/ 1549 h 6881644"/>
              <a:gd name="connsiteX4" fmla="*/ 12203496 w 12207754"/>
              <a:gd name="connsiteY4" fmla="*/ 4384 h 6881644"/>
              <a:gd name="connsiteX5" fmla="*/ 12207061 w 12207754"/>
              <a:gd name="connsiteY5" fmla="*/ 6869325 h 6881644"/>
              <a:gd name="connsiteX6" fmla="*/ 6365721 w 12207754"/>
              <a:gd name="connsiteY6" fmla="*/ 6867538 h 6881644"/>
              <a:gd name="connsiteX7" fmla="*/ 5997508 w 12207754"/>
              <a:gd name="connsiteY7" fmla="*/ 6069400 h 6881644"/>
              <a:gd name="connsiteX8" fmla="*/ 5895844 w 12207754"/>
              <a:gd name="connsiteY8" fmla="*/ 6881644 h 6881644"/>
              <a:gd name="connsiteX9" fmla="*/ 378 w 12207754"/>
              <a:gd name="connsiteY9" fmla="*/ 6879866 h 6881644"/>
              <a:gd name="connsiteX10" fmla="*/ 806 w 12207754"/>
              <a:gd name="connsiteY10" fmla="*/ 0 h 6881644"/>
              <a:gd name="connsiteX0" fmla="*/ 806 w 12207754"/>
              <a:gd name="connsiteY0" fmla="*/ 0 h 6881644"/>
              <a:gd name="connsiteX1" fmla="*/ 5734430 w 12207754"/>
              <a:gd name="connsiteY1" fmla="*/ 7361 h 6881644"/>
              <a:gd name="connsiteX2" fmla="*/ 6105487 w 12207754"/>
              <a:gd name="connsiteY2" fmla="*/ 808737 h 6881644"/>
              <a:gd name="connsiteX3" fmla="*/ 6482481 w 12207754"/>
              <a:gd name="connsiteY3" fmla="*/ 1549 h 6881644"/>
              <a:gd name="connsiteX4" fmla="*/ 12203496 w 12207754"/>
              <a:gd name="connsiteY4" fmla="*/ 4384 h 6881644"/>
              <a:gd name="connsiteX5" fmla="*/ 12207061 w 12207754"/>
              <a:gd name="connsiteY5" fmla="*/ 6869325 h 6881644"/>
              <a:gd name="connsiteX6" fmla="*/ 6315586 w 12207754"/>
              <a:gd name="connsiteY6" fmla="*/ 6873458 h 6881644"/>
              <a:gd name="connsiteX7" fmla="*/ 5997508 w 12207754"/>
              <a:gd name="connsiteY7" fmla="*/ 6069400 h 6881644"/>
              <a:gd name="connsiteX8" fmla="*/ 5895844 w 12207754"/>
              <a:gd name="connsiteY8" fmla="*/ 6881644 h 6881644"/>
              <a:gd name="connsiteX9" fmla="*/ 378 w 12207754"/>
              <a:gd name="connsiteY9" fmla="*/ 6879866 h 6881644"/>
              <a:gd name="connsiteX10" fmla="*/ 806 w 12207754"/>
              <a:gd name="connsiteY10" fmla="*/ 0 h 6881644"/>
              <a:gd name="connsiteX0" fmla="*/ 806 w 12207754"/>
              <a:gd name="connsiteY0" fmla="*/ 0 h 6881644"/>
              <a:gd name="connsiteX1" fmla="*/ 5734430 w 12207754"/>
              <a:gd name="connsiteY1" fmla="*/ 7361 h 6881644"/>
              <a:gd name="connsiteX2" fmla="*/ 6105487 w 12207754"/>
              <a:gd name="connsiteY2" fmla="*/ 808737 h 6881644"/>
              <a:gd name="connsiteX3" fmla="*/ 6482481 w 12207754"/>
              <a:gd name="connsiteY3" fmla="*/ 1549 h 6881644"/>
              <a:gd name="connsiteX4" fmla="*/ 12203496 w 12207754"/>
              <a:gd name="connsiteY4" fmla="*/ 4384 h 6881644"/>
              <a:gd name="connsiteX5" fmla="*/ 12207061 w 12207754"/>
              <a:gd name="connsiteY5" fmla="*/ 6869325 h 6881644"/>
              <a:gd name="connsiteX6" fmla="*/ 6315586 w 12207754"/>
              <a:gd name="connsiteY6" fmla="*/ 6873458 h 6881644"/>
              <a:gd name="connsiteX7" fmla="*/ 6103348 w 12207754"/>
              <a:gd name="connsiteY7" fmla="*/ 6442348 h 6881644"/>
              <a:gd name="connsiteX8" fmla="*/ 5895844 w 12207754"/>
              <a:gd name="connsiteY8" fmla="*/ 6881644 h 6881644"/>
              <a:gd name="connsiteX9" fmla="*/ 378 w 12207754"/>
              <a:gd name="connsiteY9" fmla="*/ 6879866 h 6881644"/>
              <a:gd name="connsiteX10" fmla="*/ 806 w 12207754"/>
              <a:gd name="connsiteY10" fmla="*/ 0 h 6881644"/>
              <a:gd name="connsiteX0" fmla="*/ 806 w 12207754"/>
              <a:gd name="connsiteY0" fmla="*/ 0 h 6881644"/>
              <a:gd name="connsiteX1" fmla="*/ 5734430 w 12207754"/>
              <a:gd name="connsiteY1" fmla="*/ 7361 h 6881644"/>
              <a:gd name="connsiteX2" fmla="*/ 6122198 w 12207754"/>
              <a:gd name="connsiteY2" fmla="*/ 500908 h 6881644"/>
              <a:gd name="connsiteX3" fmla="*/ 6482481 w 12207754"/>
              <a:gd name="connsiteY3" fmla="*/ 1549 h 6881644"/>
              <a:gd name="connsiteX4" fmla="*/ 12203496 w 12207754"/>
              <a:gd name="connsiteY4" fmla="*/ 4384 h 6881644"/>
              <a:gd name="connsiteX5" fmla="*/ 12207061 w 12207754"/>
              <a:gd name="connsiteY5" fmla="*/ 6869325 h 6881644"/>
              <a:gd name="connsiteX6" fmla="*/ 6315586 w 12207754"/>
              <a:gd name="connsiteY6" fmla="*/ 6873458 h 6881644"/>
              <a:gd name="connsiteX7" fmla="*/ 6103348 w 12207754"/>
              <a:gd name="connsiteY7" fmla="*/ 6442348 h 6881644"/>
              <a:gd name="connsiteX8" fmla="*/ 5895844 w 12207754"/>
              <a:gd name="connsiteY8" fmla="*/ 6881644 h 6881644"/>
              <a:gd name="connsiteX9" fmla="*/ 378 w 12207754"/>
              <a:gd name="connsiteY9" fmla="*/ 6879866 h 6881644"/>
              <a:gd name="connsiteX10" fmla="*/ 806 w 12207754"/>
              <a:gd name="connsiteY10" fmla="*/ 0 h 6881644"/>
              <a:gd name="connsiteX0" fmla="*/ 806 w 12207754"/>
              <a:gd name="connsiteY0" fmla="*/ 4371 h 6886015"/>
              <a:gd name="connsiteX1" fmla="*/ 5734430 w 12207754"/>
              <a:gd name="connsiteY1" fmla="*/ 11732 h 6886015"/>
              <a:gd name="connsiteX2" fmla="*/ 6122198 w 12207754"/>
              <a:gd name="connsiteY2" fmla="*/ 505279 h 6886015"/>
              <a:gd name="connsiteX3" fmla="*/ 6332077 w 12207754"/>
              <a:gd name="connsiteY3" fmla="*/ 0 h 6886015"/>
              <a:gd name="connsiteX4" fmla="*/ 12203496 w 12207754"/>
              <a:gd name="connsiteY4" fmla="*/ 8755 h 6886015"/>
              <a:gd name="connsiteX5" fmla="*/ 12207061 w 12207754"/>
              <a:gd name="connsiteY5" fmla="*/ 6873696 h 6886015"/>
              <a:gd name="connsiteX6" fmla="*/ 6315586 w 12207754"/>
              <a:gd name="connsiteY6" fmla="*/ 6877829 h 6886015"/>
              <a:gd name="connsiteX7" fmla="*/ 6103348 w 12207754"/>
              <a:gd name="connsiteY7" fmla="*/ 6446719 h 6886015"/>
              <a:gd name="connsiteX8" fmla="*/ 5895844 w 12207754"/>
              <a:gd name="connsiteY8" fmla="*/ 6886015 h 6886015"/>
              <a:gd name="connsiteX9" fmla="*/ 378 w 12207754"/>
              <a:gd name="connsiteY9" fmla="*/ 6884237 h 6886015"/>
              <a:gd name="connsiteX10" fmla="*/ 806 w 12207754"/>
              <a:gd name="connsiteY10" fmla="*/ 4371 h 6886015"/>
              <a:gd name="connsiteX0" fmla="*/ 806 w 12207754"/>
              <a:gd name="connsiteY0" fmla="*/ 10398 h 6892042"/>
              <a:gd name="connsiteX1" fmla="*/ 5868124 w 12207754"/>
              <a:gd name="connsiteY1" fmla="*/ 0 h 6892042"/>
              <a:gd name="connsiteX2" fmla="*/ 6122198 w 12207754"/>
              <a:gd name="connsiteY2" fmla="*/ 511306 h 6892042"/>
              <a:gd name="connsiteX3" fmla="*/ 6332077 w 12207754"/>
              <a:gd name="connsiteY3" fmla="*/ 6027 h 6892042"/>
              <a:gd name="connsiteX4" fmla="*/ 12203496 w 12207754"/>
              <a:gd name="connsiteY4" fmla="*/ 14782 h 6892042"/>
              <a:gd name="connsiteX5" fmla="*/ 12207061 w 12207754"/>
              <a:gd name="connsiteY5" fmla="*/ 6879723 h 6892042"/>
              <a:gd name="connsiteX6" fmla="*/ 6315586 w 12207754"/>
              <a:gd name="connsiteY6" fmla="*/ 6883856 h 6892042"/>
              <a:gd name="connsiteX7" fmla="*/ 6103348 w 12207754"/>
              <a:gd name="connsiteY7" fmla="*/ 6452746 h 6892042"/>
              <a:gd name="connsiteX8" fmla="*/ 5895844 w 12207754"/>
              <a:gd name="connsiteY8" fmla="*/ 6892042 h 6892042"/>
              <a:gd name="connsiteX9" fmla="*/ 378 w 12207754"/>
              <a:gd name="connsiteY9" fmla="*/ 6890264 h 6892042"/>
              <a:gd name="connsiteX10" fmla="*/ 806 w 12207754"/>
              <a:gd name="connsiteY10" fmla="*/ 10398 h 6892042"/>
              <a:gd name="connsiteX0" fmla="*/ 806 w 12207754"/>
              <a:gd name="connsiteY0" fmla="*/ 10398 h 6892042"/>
              <a:gd name="connsiteX1" fmla="*/ 5868124 w 12207754"/>
              <a:gd name="connsiteY1" fmla="*/ 0 h 6892042"/>
              <a:gd name="connsiteX2" fmla="*/ 6088775 w 12207754"/>
              <a:gd name="connsiteY2" fmla="*/ 315952 h 6892042"/>
              <a:gd name="connsiteX3" fmla="*/ 6332077 w 12207754"/>
              <a:gd name="connsiteY3" fmla="*/ 6027 h 6892042"/>
              <a:gd name="connsiteX4" fmla="*/ 12203496 w 12207754"/>
              <a:gd name="connsiteY4" fmla="*/ 14782 h 6892042"/>
              <a:gd name="connsiteX5" fmla="*/ 12207061 w 12207754"/>
              <a:gd name="connsiteY5" fmla="*/ 6879723 h 6892042"/>
              <a:gd name="connsiteX6" fmla="*/ 6315586 w 12207754"/>
              <a:gd name="connsiteY6" fmla="*/ 6883856 h 6892042"/>
              <a:gd name="connsiteX7" fmla="*/ 6103348 w 12207754"/>
              <a:gd name="connsiteY7" fmla="*/ 6452746 h 6892042"/>
              <a:gd name="connsiteX8" fmla="*/ 5895844 w 12207754"/>
              <a:gd name="connsiteY8" fmla="*/ 6892042 h 6892042"/>
              <a:gd name="connsiteX9" fmla="*/ 378 w 12207754"/>
              <a:gd name="connsiteY9" fmla="*/ 6890264 h 6892042"/>
              <a:gd name="connsiteX10" fmla="*/ 806 w 12207754"/>
              <a:gd name="connsiteY10" fmla="*/ 10398 h 6892042"/>
              <a:gd name="connsiteX0" fmla="*/ 806 w 12207754"/>
              <a:gd name="connsiteY0" fmla="*/ 10398 h 6892042"/>
              <a:gd name="connsiteX1" fmla="*/ 5868124 w 12207754"/>
              <a:gd name="connsiteY1" fmla="*/ 0 h 6892042"/>
              <a:gd name="connsiteX2" fmla="*/ 6102511 w 12207754"/>
              <a:gd name="connsiteY2" fmla="*/ 495980 h 6892042"/>
              <a:gd name="connsiteX3" fmla="*/ 6332077 w 12207754"/>
              <a:gd name="connsiteY3" fmla="*/ 6027 h 6892042"/>
              <a:gd name="connsiteX4" fmla="*/ 12203496 w 12207754"/>
              <a:gd name="connsiteY4" fmla="*/ 14782 h 6892042"/>
              <a:gd name="connsiteX5" fmla="*/ 12207061 w 12207754"/>
              <a:gd name="connsiteY5" fmla="*/ 6879723 h 6892042"/>
              <a:gd name="connsiteX6" fmla="*/ 6315586 w 12207754"/>
              <a:gd name="connsiteY6" fmla="*/ 6883856 h 6892042"/>
              <a:gd name="connsiteX7" fmla="*/ 6103348 w 12207754"/>
              <a:gd name="connsiteY7" fmla="*/ 6452746 h 6892042"/>
              <a:gd name="connsiteX8" fmla="*/ 5895844 w 12207754"/>
              <a:gd name="connsiteY8" fmla="*/ 6892042 h 6892042"/>
              <a:gd name="connsiteX9" fmla="*/ 378 w 12207754"/>
              <a:gd name="connsiteY9" fmla="*/ 6890264 h 6892042"/>
              <a:gd name="connsiteX10" fmla="*/ 806 w 12207754"/>
              <a:gd name="connsiteY10" fmla="*/ 10398 h 6892042"/>
              <a:gd name="connsiteX0" fmla="*/ 806 w 12207754"/>
              <a:gd name="connsiteY0" fmla="*/ 10398 h 6892042"/>
              <a:gd name="connsiteX1" fmla="*/ 5872703 w 12207754"/>
              <a:gd name="connsiteY1" fmla="*/ 0 h 6892042"/>
              <a:gd name="connsiteX2" fmla="*/ 6102511 w 12207754"/>
              <a:gd name="connsiteY2" fmla="*/ 495980 h 6892042"/>
              <a:gd name="connsiteX3" fmla="*/ 6332077 w 12207754"/>
              <a:gd name="connsiteY3" fmla="*/ 6027 h 6892042"/>
              <a:gd name="connsiteX4" fmla="*/ 12203496 w 12207754"/>
              <a:gd name="connsiteY4" fmla="*/ 14782 h 6892042"/>
              <a:gd name="connsiteX5" fmla="*/ 12207061 w 12207754"/>
              <a:gd name="connsiteY5" fmla="*/ 6879723 h 6892042"/>
              <a:gd name="connsiteX6" fmla="*/ 6315586 w 12207754"/>
              <a:gd name="connsiteY6" fmla="*/ 6883856 h 6892042"/>
              <a:gd name="connsiteX7" fmla="*/ 6103348 w 12207754"/>
              <a:gd name="connsiteY7" fmla="*/ 6452746 h 6892042"/>
              <a:gd name="connsiteX8" fmla="*/ 5895844 w 12207754"/>
              <a:gd name="connsiteY8" fmla="*/ 6892042 h 6892042"/>
              <a:gd name="connsiteX9" fmla="*/ 378 w 12207754"/>
              <a:gd name="connsiteY9" fmla="*/ 6890264 h 6892042"/>
              <a:gd name="connsiteX10" fmla="*/ 806 w 12207754"/>
              <a:gd name="connsiteY10" fmla="*/ 10398 h 6892042"/>
              <a:gd name="connsiteX0" fmla="*/ 806 w 12207754"/>
              <a:gd name="connsiteY0" fmla="*/ 10398 h 6892042"/>
              <a:gd name="connsiteX1" fmla="*/ 5872703 w 12207754"/>
              <a:gd name="connsiteY1" fmla="*/ 0 h 6892042"/>
              <a:gd name="connsiteX2" fmla="*/ 6102511 w 12207754"/>
              <a:gd name="connsiteY2" fmla="*/ 495980 h 6892042"/>
              <a:gd name="connsiteX3" fmla="*/ 6332077 w 12207754"/>
              <a:gd name="connsiteY3" fmla="*/ 6027 h 6892042"/>
              <a:gd name="connsiteX4" fmla="*/ 12203496 w 12207754"/>
              <a:gd name="connsiteY4" fmla="*/ 14782 h 6892042"/>
              <a:gd name="connsiteX5" fmla="*/ 12207061 w 12207754"/>
              <a:gd name="connsiteY5" fmla="*/ 6879723 h 6892042"/>
              <a:gd name="connsiteX6" fmla="*/ 6315586 w 12207754"/>
              <a:gd name="connsiteY6" fmla="*/ 6883856 h 6892042"/>
              <a:gd name="connsiteX7" fmla="*/ 6103348 w 12207754"/>
              <a:gd name="connsiteY7" fmla="*/ 6423552 h 6892042"/>
              <a:gd name="connsiteX8" fmla="*/ 5895844 w 12207754"/>
              <a:gd name="connsiteY8" fmla="*/ 6892042 h 6892042"/>
              <a:gd name="connsiteX9" fmla="*/ 378 w 12207754"/>
              <a:gd name="connsiteY9" fmla="*/ 6890264 h 6892042"/>
              <a:gd name="connsiteX10" fmla="*/ 806 w 12207754"/>
              <a:gd name="connsiteY10" fmla="*/ 10398 h 6892042"/>
              <a:gd name="connsiteX0" fmla="*/ 806 w 12207754"/>
              <a:gd name="connsiteY0" fmla="*/ 10398 h 6892042"/>
              <a:gd name="connsiteX1" fmla="*/ 5872703 w 12207754"/>
              <a:gd name="connsiteY1" fmla="*/ 0 h 6892042"/>
              <a:gd name="connsiteX2" fmla="*/ 6102511 w 12207754"/>
              <a:gd name="connsiteY2" fmla="*/ 495980 h 6892042"/>
              <a:gd name="connsiteX3" fmla="*/ 6332077 w 12207754"/>
              <a:gd name="connsiteY3" fmla="*/ 6027 h 6892042"/>
              <a:gd name="connsiteX4" fmla="*/ 12203496 w 12207754"/>
              <a:gd name="connsiteY4" fmla="*/ 14782 h 6892042"/>
              <a:gd name="connsiteX5" fmla="*/ 12207061 w 12207754"/>
              <a:gd name="connsiteY5" fmla="*/ 6879723 h 6892042"/>
              <a:gd name="connsiteX6" fmla="*/ 6315586 w 12207754"/>
              <a:gd name="connsiteY6" fmla="*/ 6883856 h 6892042"/>
              <a:gd name="connsiteX7" fmla="*/ 6098770 w 12207754"/>
              <a:gd name="connsiteY7" fmla="*/ 6331107 h 6892042"/>
              <a:gd name="connsiteX8" fmla="*/ 5895844 w 12207754"/>
              <a:gd name="connsiteY8" fmla="*/ 6892042 h 6892042"/>
              <a:gd name="connsiteX9" fmla="*/ 378 w 12207754"/>
              <a:gd name="connsiteY9" fmla="*/ 6890264 h 6892042"/>
              <a:gd name="connsiteX10" fmla="*/ 806 w 12207754"/>
              <a:gd name="connsiteY10" fmla="*/ 10398 h 6892042"/>
              <a:gd name="connsiteX0" fmla="*/ 806 w 12207754"/>
              <a:gd name="connsiteY0" fmla="*/ 10398 h 6892042"/>
              <a:gd name="connsiteX1" fmla="*/ 5872703 w 12207754"/>
              <a:gd name="connsiteY1" fmla="*/ 0 h 6892042"/>
              <a:gd name="connsiteX2" fmla="*/ 6102511 w 12207754"/>
              <a:gd name="connsiteY2" fmla="*/ 495980 h 6892042"/>
              <a:gd name="connsiteX3" fmla="*/ 6332077 w 12207754"/>
              <a:gd name="connsiteY3" fmla="*/ 6027 h 6892042"/>
              <a:gd name="connsiteX4" fmla="*/ 12203496 w 12207754"/>
              <a:gd name="connsiteY4" fmla="*/ 14782 h 6892042"/>
              <a:gd name="connsiteX5" fmla="*/ 12207061 w 12207754"/>
              <a:gd name="connsiteY5" fmla="*/ 6879723 h 6892042"/>
              <a:gd name="connsiteX6" fmla="*/ 6315586 w 12207754"/>
              <a:gd name="connsiteY6" fmla="*/ 6883856 h 6892042"/>
              <a:gd name="connsiteX7" fmla="*/ 6103348 w 12207754"/>
              <a:gd name="connsiteY7" fmla="*/ 6428420 h 6892042"/>
              <a:gd name="connsiteX8" fmla="*/ 5895844 w 12207754"/>
              <a:gd name="connsiteY8" fmla="*/ 6892042 h 6892042"/>
              <a:gd name="connsiteX9" fmla="*/ 378 w 12207754"/>
              <a:gd name="connsiteY9" fmla="*/ 6890264 h 6892042"/>
              <a:gd name="connsiteX10" fmla="*/ 806 w 12207754"/>
              <a:gd name="connsiteY10" fmla="*/ 10398 h 6892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07754" h="6892042">
                <a:moveTo>
                  <a:pt x="806" y="10398"/>
                </a:moveTo>
                <a:lnTo>
                  <a:pt x="5872703" y="0"/>
                </a:lnTo>
                <a:lnTo>
                  <a:pt x="6102511" y="495980"/>
                </a:lnTo>
                <a:lnTo>
                  <a:pt x="6332077" y="6027"/>
                </a:lnTo>
                <a:lnTo>
                  <a:pt x="12203496" y="14782"/>
                </a:lnTo>
                <a:cubicBezTo>
                  <a:pt x="12200101" y="2298512"/>
                  <a:pt x="12210456" y="4595993"/>
                  <a:pt x="12207061" y="6879723"/>
                </a:cubicBezTo>
                <a:lnTo>
                  <a:pt x="6315586" y="6883856"/>
                </a:lnTo>
                <a:lnTo>
                  <a:pt x="6103348" y="6428420"/>
                </a:lnTo>
                <a:lnTo>
                  <a:pt x="5895844" y="6892042"/>
                </a:lnTo>
                <a:lnTo>
                  <a:pt x="378" y="6890264"/>
                </a:lnTo>
                <a:cubicBezTo>
                  <a:pt x="-1084" y="4600184"/>
                  <a:pt x="2268" y="2300478"/>
                  <a:pt x="806" y="10398"/>
                </a:cubicBezTo>
                <a:close/>
              </a:path>
            </a:pathLst>
          </a:custGeom>
        </p:spPr>
        <p:txBody>
          <a:bodyPr/>
          <a:lstStyle>
            <a:lvl1pPr marL="0" indent="0">
              <a:buNone/>
              <a:defRPr baseline="0">
                <a:solidFill>
                  <a:schemeClr val="bg1"/>
                </a:solidFill>
              </a:defRPr>
            </a:lvl1pPr>
          </a:lstStyle>
          <a:p>
            <a:r>
              <a:rPr lang="nl-NL"/>
              <a:t>Voeg een afbeelding </a:t>
            </a:r>
            <a:r>
              <a:rPr lang="nl-NL" err="1"/>
              <a:t>inv</a:t>
            </a:r>
            <a:endParaRPr lang="nl-NL"/>
          </a:p>
        </p:txBody>
      </p:sp>
      <p:sp>
        <p:nvSpPr>
          <p:cNvPr id="8" name="Tijdelijke aanduiding voor datum 3">
            <a:extLst>
              <a:ext uri="{FF2B5EF4-FFF2-40B4-BE49-F238E27FC236}">
                <a16:creationId xmlns:a16="http://schemas.microsoft.com/office/drawing/2014/main" xmlns="" id="{1115B77C-CEDB-7E49-A73C-47BE3BA466C6}"/>
              </a:ext>
            </a:extLst>
          </p:cNvPr>
          <p:cNvSpPr>
            <a:spLocks noGrp="1"/>
          </p:cNvSpPr>
          <p:nvPr>
            <p:ph type="dt" sz="half" idx="2"/>
          </p:nvPr>
        </p:nvSpPr>
        <p:spPr>
          <a:xfrm>
            <a:off x="8179823" y="6493405"/>
            <a:ext cx="2743200" cy="365125"/>
          </a:xfrm>
          <a:prstGeom prst="rect">
            <a:avLst/>
          </a:prstGeom>
        </p:spPr>
        <p:txBody>
          <a:bodyPr/>
          <a:lstStyle>
            <a:lvl1pPr algn="r">
              <a:defRPr sz="1100">
                <a:solidFill>
                  <a:srgbClr val="163C75"/>
                </a:solidFill>
              </a:defRPr>
            </a:lvl1pPr>
          </a:lstStyle>
          <a:p>
            <a:fld id="{CF3EF22A-7AC4-A94B-9EA4-9CF05AD3F383}" type="datetime4">
              <a:rPr lang="nl-NL" smtClean="0"/>
              <a:pPr/>
              <a:t>28 maart 2025</a:t>
            </a:fld>
            <a:endParaRPr lang="nl-NL"/>
          </a:p>
        </p:txBody>
      </p:sp>
      <p:sp>
        <p:nvSpPr>
          <p:cNvPr id="9" name="Tijdelijke aanduiding voor dianummer 5">
            <a:extLst>
              <a:ext uri="{FF2B5EF4-FFF2-40B4-BE49-F238E27FC236}">
                <a16:creationId xmlns:a16="http://schemas.microsoft.com/office/drawing/2014/main" xmlns="" id="{CFD69A16-F335-3842-8236-FEB27475C944}"/>
              </a:ext>
            </a:extLst>
          </p:cNvPr>
          <p:cNvSpPr>
            <a:spLocks noGrp="1"/>
          </p:cNvSpPr>
          <p:nvPr>
            <p:ph type="sldNum" sz="quarter" idx="4"/>
          </p:nvPr>
        </p:nvSpPr>
        <p:spPr>
          <a:xfrm>
            <a:off x="10923023" y="6492875"/>
            <a:ext cx="921026" cy="365125"/>
          </a:xfrm>
          <a:prstGeom prst="rect">
            <a:avLst/>
          </a:prstGeom>
        </p:spPr>
        <p:txBody>
          <a:bodyPr/>
          <a:lstStyle>
            <a:lvl1pPr algn="r">
              <a:defRPr sz="1100">
                <a:solidFill>
                  <a:srgbClr val="163C75"/>
                </a:solidFill>
              </a:defRPr>
            </a:lvl1pPr>
          </a:lstStyle>
          <a:p>
            <a:fld id="{46FBC60C-7C9A-F34F-AE35-028B06CCE991}" type="slidenum">
              <a:rPr lang="nl-NL" smtClean="0"/>
              <a:pPr/>
              <a:t>‹nr.›</a:t>
            </a:fld>
            <a:endParaRPr lang="nl-NL"/>
          </a:p>
        </p:txBody>
      </p:sp>
      <p:pic>
        <p:nvPicPr>
          <p:cNvPr id="4" name="Afbeelding 3">
            <a:extLst>
              <a:ext uri="{FF2B5EF4-FFF2-40B4-BE49-F238E27FC236}">
                <a16:creationId xmlns:a16="http://schemas.microsoft.com/office/drawing/2014/main" xmlns="" id="{A493BC16-7B32-1249-84C8-AE57AFC8C8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55105" y="0"/>
            <a:ext cx="881789" cy="895676"/>
          </a:xfrm>
          <a:prstGeom prst="rect">
            <a:avLst/>
          </a:prstGeom>
        </p:spPr>
      </p:pic>
      <p:pic>
        <p:nvPicPr>
          <p:cNvPr id="11" name="Afbeelding 10">
            <a:extLst>
              <a:ext uri="{FF2B5EF4-FFF2-40B4-BE49-F238E27FC236}">
                <a16:creationId xmlns:a16="http://schemas.microsoft.com/office/drawing/2014/main" xmlns="" id="{CCB91960-4B36-E34E-865E-8577B9142FC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5655105" y="5989828"/>
            <a:ext cx="881789" cy="895676"/>
          </a:xfrm>
          <a:prstGeom prst="rect">
            <a:avLst/>
          </a:prstGeom>
        </p:spPr>
      </p:pic>
    </p:spTree>
    <p:extLst>
      <p:ext uri="{BB962C8B-B14F-4D97-AF65-F5344CB8AC3E}">
        <p14:creationId xmlns:p14="http://schemas.microsoft.com/office/powerpoint/2010/main" val="2765160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10" name="Tijdelijke aanduiding voor afbeelding 3">
            <a:extLst>
              <a:ext uri="{FF2B5EF4-FFF2-40B4-BE49-F238E27FC236}">
                <a16:creationId xmlns:a16="http://schemas.microsoft.com/office/drawing/2014/main" xmlns="" id="{4C08FD8C-4283-B14C-AA57-0D62BA03DD58}"/>
              </a:ext>
            </a:extLst>
          </p:cNvPr>
          <p:cNvSpPr>
            <a:spLocks noGrp="1"/>
          </p:cNvSpPr>
          <p:nvPr>
            <p:ph type="pic" sz="quarter" idx="11" hasCustomPrompt="1"/>
          </p:nvPr>
        </p:nvSpPr>
        <p:spPr>
          <a:xfrm>
            <a:off x="6094350" y="480162"/>
            <a:ext cx="6097646" cy="5912218"/>
          </a:xfrm>
          <a:custGeom>
            <a:avLst/>
            <a:gdLst>
              <a:gd name="connsiteX0" fmla="*/ 0 w 6096000"/>
              <a:gd name="connsiteY0" fmla="*/ 0 h 6858000"/>
              <a:gd name="connsiteX1" fmla="*/ 5079980 w 6096000"/>
              <a:gd name="connsiteY1" fmla="*/ 0 h 6858000"/>
              <a:gd name="connsiteX2" fmla="*/ 6096000 w 6096000"/>
              <a:gd name="connsiteY2" fmla="*/ 1016020 h 6858000"/>
              <a:gd name="connsiteX3" fmla="*/ 6096000 w 6096000"/>
              <a:gd name="connsiteY3" fmla="*/ 6858000 h 6858000"/>
              <a:gd name="connsiteX4" fmla="*/ 6096000 w 6096000"/>
              <a:gd name="connsiteY4" fmla="*/ 6858000 h 6858000"/>
              <a:gd name="connsiteX5" fmla="*/ 1016020 w 6096000"/>
              <a:gd name="connsiteY5" fmla="*/ 6858000 h 6858000"/>
              <a:gd name="connsiteX6" fmla="*/ 0 w 6096000"/>
              <a:gd name="connsiteY6" fmla="*/ 5841980 h 6858000"/>
              <a:gd name="connsiteX7" fmla="*/ 0 w 6096000"/>
              <a:gd name="connsiteY7" fmla="*/ 0 h 6858000"/>
              <a:gd name="connsiteX0" fmla="*/ 0 w 6101411"/>
              <a:gd name="connsiteY0" fmla="*/ 0 h 6858000"/>
              <a:gd name="connsiteX1" fmla="*/ 5079980 w 6101411"/>
              <a:gd name="connsiteY1" fmla="*/ 0 h 6858000"/>
              <a:gd name="connsiteX2" fmla="*/ 6101411 w 6101411"/>
              <a:gd name="connsiteY2" fmla="*/ 4228 h 6858000"/>
              <a:gd name="connsiteX3" fmla="*/ 6096000 w 6101411"/>
              <a:gd name="connsiteY3" fmla="*/ 6858000 h 6858000"/>
              <a:gd name="connsiteX4" fmla="*/ 6096000 w 6101411"/>
              <a:gd name="connsiteY4" fmla="*/ 6858000 h 6858000"/>
              <a:gd name="connsiteX5" fmla="*/ 1016020 w 6101411"/>
              <a:gd name="connsiteY5" fmla="*/ 6858000 h 6858000"/>
              <a:gd name="connsiteX6" fmla="*/ 0 w 6101411"/>
              <a:gd name="connsiteY6" fmla="*/ 5841980 h 6858000"/>
              <a:gd name="connsiteX7" fmla="*/ 0 w 6101411"/>
              <a:gd name="connsiteY7" fmla="*/ 0 h 6858000"/>
              <a:gd name="connsiteX0" fmla="*/ 5411 w 6101411"/>
              <a:gd name="connsiteY0" fmla="*/ 1769282 h 6858000"/>
              <a:gd name="connsiteX1" fmla="*/ 5079980 w 6101411"/>
              <a:gd name="connsiteY1" fmla="*/ 0 h 6858000"/>
              <a:gd name="connsiteX2" fmla="*/ 6101411 w 6101411"/>
              <a:gd name="connsiteY2" fmla="*/ 4228 h 6858000"/>
              <a:gd name="connsiteX3" fmla="*/ 6096000 w 6101411"/>
              <a:gd name="connsiteY3" fmla="*/ 6858000 h 6858000"/>
              <a:gd name="connsiteX4" fmla="*/ 6096000 w 6101411"/>
              <a:gd name="connsiteY4" fmla="*/ 6858000 h 6858000"/>
              <a:gd name="connsiteX5" fmla="*/ 1016020 w 6101411"/>
              <a:gd name="connsiteY5" fmla="*/ 6858000 h 6858000"/>
              <a:gd name="connsiteX6" fmla="*/ 0 w 6101411"/>
              <a:gd name="connsiteY6" fmla="*/ 5841980 h 6858000"/>
              <a:gd name="connsiteX7" fmla="*/ 5411 w 6101411"/>
              <a:gd name="connsiteY7" fmla="*/ 1769282 h 6858000"/>
              <a:gd name="connsiteX0" fmla="*/ 5411 w 6101411"/>
              <a:gd name="connsiteY0" fmla="*/ 1769282 h 6858000"/>
              <a:gd name="connsiteX1" fmla="*/ 989528 w 6101411"/>
              <a:gd name="connsiteY1" fmla="*/ 0 h 6858000"/>
              <a:gd name="connsiteX2" fmla="*/ 6101411 w 6101411"/>
              <a:gd name="connsiteY2" fmla="*/ 4228 h 6858000"/>
              <a:gd name="connsiteX3" fmla="*/ 6096000 w 6101411"/>
              <a:gd name="connsiteY3" fmla="*/ 6858000 h 6858000"/>
              <a:gd name="connsiteX4" fmla="*/ 6096000 w 6101411"/>
              <a:gd name="connsiteY4" fmla="*/ 6858000 h 6858000"/>
              <a:gd name="connsiteX5" fmla="*/ 1016020 w 6101411"/>
              <a:gd name="connsiteY5" fmla="*/ 6858000 h 6858000"/>
              <a:gd name="connsiteX6" fmla="*/ 0 w 6101411"/>
              <a:gd name="connsiteY6" fmla="*/ 5841980 h 6858000"/>
              <a:gd name="connsiteX7" fmla="*/ 5411 w 6101411"/>
              <a:gd name="connsiteY7" fmla="*/ 1769282 h 6858000"/>
              <a:gd name="connsiteX0" fmla="*/ 16232 w 6112232"/>
              <a:gd name="connsiteY0" fmla="*/ 1769282 h 6858000"/>
              <a:gd name="connsiteX1" fmla="*/ 1000349 w 6112232"/>
              <a:gd name="connsiteY1" fmla="*/ 0 h 6858000"/>
              <a:gd name="connsiteX2" fmla="*/ 6112232 w 6112232"/>
              <a:gd name="connsiteY2" fmla="*/ 4228 h 6858000"/>
              <a:gd name="connsiteX3" fmla="*/ 6106821 w 6112232"/>
              <a:gd name="connsiteY3" fmla="*/ 6858000 h 6858000"/>
              <a:gd name="connsiteX4" fmla="*/ 6106821 w 6112232"/>
              <a:gd name="connsiteY4" fmla="*/ 6858000 h 6858000"/>
              <a:gd name="connsiteX5" fmla="*/ 1026841 w 6112232"/>
              <a:gd name="connsiteY5" fmla="*/ 6858000 h 6858000"/>
              <a:gd name="connsiteX6" fmla="*/ 0 w 6112232"/>
              <a:gd name="connsiteY6" fmla="*/ 5073668 h 6858000"/>
              <a:gd name="connsiteX7" fmla="*/ 16232 w 6112232"/>
              <a:gd name="connsiteY7" fmla="*/ 1769282 h 6858000"/>
              <a:gd name="connsiteX0" fmla="*/ 16232 w 6112232"/>
              <a:gd name="connsiteY0" fmla="*/ 1769282 h 6858000"/>
              <a:gd name="connsiteX1" fmla="*/ 1000349 w 6112232"/>
              <a:gd name="connsiteY1" fmla="*/ 0 h 6858000"/>
              <a:gd name="connsiteX2" fmla="*/ 6112232 w 6112232"/>
              <a:gd name="connsiteY2" fmla="*/ 4228 h 6858000"/>
              <a:gd name="connsiteX3" fmla="*/ 6106821 w 6112232"/>
              <a:gd name="connsiteY3" fmla="*/ 6858000 h 6858000"/>
              <a:gd name="connsiteX4" fmla="*/ 6106821 w 6112232"/>
              <a:gd name="connsiteY4" fmla="*/ 6858000 h 6858000"/>
              <a:gd name="connsiteX5" fmla="*/ 1005199 w 6112232"/>
              <a:gd name="connsiteY5" fmla="*/ 6858000 h 6858000"/>
              <a:gd name="connsiteX6" fmla="*/ 0 w 6112232"/>
              <a:gd name="connsiteY6" fmla="*/ 5073668 h 6858000"/>
              <a:gd name="connsiteX7" fmla="*/ 16232 w 6112232"/>
              <a:gd name="connsiteY7" fmla="*/ 1769282 h 6858000"/>
              <a:gd name="connsiteX0" fmla="*/ 521 w 6096521"/>
              <a:gd name="connsiteY0" fmla="*/ 1769282 h 6858000"/>
              <a:gd name="connsiteX1" fmla="*/ 984638 w 6096521"/>
              <a:gd name="connsiteY1" fmla="*/ 0 h 6858000"/>
              <a:gd name="connsiteX2" fmla="*/ 6096521 w 6096521"/>
              <a:gd name="connsiteY2" fmla="*/ 4228 h 6858000"/>
              <a:gd name="connsiteX3" fmla="*/ 6091110 w 6096521"/>
              <a:gd name="connsiteY3" fmla="*/ 6858000 h 6858000"/>
              <a:gd name="connsiteX4" fmla="*/ 6091110 w 6096521"/>
              <a:gd name="connsiteY4" fmla="*/ 6858000 h 6858000"/>
              <a:gd name="connsiteX5" fmla="*/ 989488 w 6096521"/>
              <a:gd name="connsiteY5" fmla="*/ 6858000 h 6858000"/>
              <a:gd name="connsiteX6" fmla="*/ 521 w 6096521"/>
              <a:gd name="connsiteY6" fmla="*/ 5084489 h 6858000"/>
              <a:gd name="connsiteX7" fmla="*/ 521 w 6096521"/>
              <a:gd name="connsiteY7" fmla="*/ 1769282 h 6858000"/>
              <a:gd name="connsiteX0" fmla="*/ 521 w 6096521"/>
              <a:gd name="connsiteY0" fmla="*/ 1765054 h 6853772"/>
              <a:gd name="connsiteX1" fmla="*/ 720928 w 6096521"/>
              <a:gd name="connsiteY1" fmla="*/ 9856 h 6853772"/>
              <a:gd name="connsiteX2" fmla="*/ 6096521 w 6096521"/>
              <a:gd name="connsiteY2" fmla="*/ 0 h 6853772"/>
              <a:gd name="connsiteX3" fmla="*/ 6091110 w 6096521"/>
              <a:gd name="connsiteY3" fmla="*/ 6853772 h 6853772"/>
              <a:gd name="connsiteX4" fmla="*/ 6091110 w 6096521"/>
              <a:gd name="connsiteY4" fmla="*/ 6853772 h 6853772"/>
              <a:gd name="connsiteX5" fmla="*/ 989488 w 6096521"/>
              <a:gd name="connsiteY5" fmla="*/ 6853772 h 6853772"/>
              <a:gd name="connsiteX6" fmla="*/ 521 w 6096521"/>
              <a:gd name="connsiteY6" fmla="*/ 5080261 h 6853772"/>
              <a:gd name="connsiteX7" fmla="*/ 521 w 6096521"/>
              <a:gd name="connsiteY7" fmla="*/ 1765054 h 6853772"/>
              <a:gd name="connsiteX0" fmla="*/ 143 w 6108410"/>
              <a:gd name="connsiteY0" fmla="*/ 1525616 h 6853772"/>
              <a:gd name="connsiteX1" fmla="*/ 732817 w 6108410"/>
              <a:gd name="connsiteY1" fmla="*/ 9856 h 6853772"/>
              <a:gd name="connsiteX2" fmla="*/ 6108410 w 6108410"/>
              <a:gd name="connsiteY2" fmla="*/ 0 h 6853772"/>
              <a:gd name="connsiteX3" fmla="*/ 6102999 w 6108410"/>
              <a:gd name="connsiteY3" fmla="*/ 6853772 h 6853772"/>
              <a:gd name="connsiteX4" fmla="*/ 6102999 w 6108410"/>
              <a:gd name="connsiteY4" fmla="*/ 6853772 h 6853772"/>
              <a:gd name="connsiteX5" fmla="*/ 1001377 w 6108410"/>
              <a:gd name="connsiteY5" fmla="*/ 6853772 h 6853772"/>
              <a:gd name="connsiteX6" fmla="*/ 12410 w 6108410"/>
              <a:gd name="connsiteY6" fmla="*/ 5080261 h 6853772"/>
              <a:gd name="connsiteX7" fmla="*/ 143 w 6108410"/>
              <a:gd name="connsiteY7" fmla="*/ 1525616 h 6853772"/>
              <a:gd name="connsiteX0" fmla="*/ 143 w 6108410"/>
              <a:gd name="connsiteY0" fmla="*/ 1525616 h 6853772"/>
              <a:gd name="connsiteX1" fmla="*/ 732817 w 6108410"/>
              <a:gd name="connsiteY1" fmla="*/ 9856 h 6853772"/>
              <a:gd name="connsiteX2" fmla="*/ 6108410 w 6108410"/>
              <a:gd name="connsiteY2" fmla="*/ 0 h 6853772"/>
              <a:gd name="connsiteX3" fmla="*/ 6102999 w 6108410"/>
              <a:gd name="connsiteY3" fmla="*/ 6853772 h 6853772"/>
              <a:gd name="connsiteX4" fmla="*/ 6102999 w 6108410"/>
              <a:gd name="connsiteY4" fmla="*/ 6853772 h 6853772"/>
              <a:gd name="connsiteX5" fmla="*/ 1001377 w 6108410"/>
              <a:gd name="connsiteY5" fmla="*/ 6853772 h 6853772"/>
              <a:gd name="connsiteX6" fmla="*/ 12410 w 6108410"/>
              <a:gd name="connsiteY6" fmla="*/ 5347869 h 6853772"/>
              <a:gd name="connsiteX7" fmla="*/ 143 w 6108410"/>
              <a:gd name="connsiteY7" fmla="*/ 1525616 h 6853772"/>
              <a:gd name="connsiteX0" fmla="*/ 143 w 6108410"/>
              <a:gd name="connsiteY0" fmla="*/ 1525616 h 6867856"/>
              <a:gd name="connsiteX1" fmla="*/ 732817 w 6108410"/>
              <a:gd name="connsiteY1" fmla="*/ 9856 h 6867856"/>
              <a:gd name="connsiteX2" fmla="*/ 6108410 w 6108410"/>
              <a:gd name="connsiteY2" fmla="*/ 0 h 6867856"/>
              <a:gd name="connsiteX3" fmla="*/ 6102999 w 6108410"/>
              <a:gd name="connsiteY3" fmla="*/ 6853772 h 6867856"/>
              <a:gd name="connsiteX4" fmla="*/ 6102999 w 6108410"/>
              <a:gd name="connsiteY4" fmla="*/ 6853772 h 6867856"/>
              <a:gd name="connsiteX5" fmla="*/ 749932 w 6108410"/>
              <a:gd name="connsiteY5" fmla="*/ 6867856 h 6867856"/>
              <a:gd name="connsiteX6" fmla="*/ 12410 w 6108410"/>
              <a:gd name="connsiteY6" fmla="*/ 5347869 h 6867856"/>
              <a:gd name="connsiteX7" fmla="*/ 143 w 6108410"/>
              <a:gd name="connsiteY7" fmla="*/ 1525616 h 6867856"/>
              <a:gd name="connsiteX0" fmla="*/ 143 w 6108410"/>
              <a:gd name="connsiteY0" fmla="*/ 1525616 h 6874899"/>
              <a:gd name="connsiteX1" fmla="*/ 732817 w 6108410"/>
              <a:gd name="connsiteY1" fmla="*/ 9856 h 6874899"/>
              <a:gd name="connsiteX2" fmla="*/ 6108410 w 6108410"/>
              <a:gd name="connsiteY2" fmla="*/ 0 h 6874899"/>
              <a:gd name="connsiteX3" fmla="*/ 6102999 w 6108410"/>
              <a:gd name="connsiteY3" fmla="*/ 6853772 h 6874899"/>
              <a:gd name="connsiteX4" fmla="*/ 6102999 w 6108410"/>
              <a:gd name="connsiteY4" fmla="*/ 6853772 h 6874899"/>
              <a:gd name="connsiteX5" fmla="*/ 688604 w 6108410"/>
              <a:gd name="connsiteY5" fmla="*/ 6874899 h 6874899"/>
              <a:gd name="connsiteX6" fmla="*/ 12410 w 6108410"/>
              <a:gd name="connsiteY6" fmla="*/ 5347869 h 6874899"/>
              <a:gd name="connsiteX7" fmla="*/ 143 w 6108410"/>
              <a:gd name="connsiteY7" fmla="*/ 1525616 h 6874899"/>
              <a:gd name="connsiteX0" fmla="*/ 61326 w 6169593"/>
              <a:gd name="connsiteY0" fmla="*/ 1525616 h 6874899"/>
              <a:gd name="connsiteX1" fmla="*/ 794000 w 6169593"/>
              <a:gd name="connsiteY1" fmla="*/ 9856 h 6874899"/>
              <a:gd name="connsiteX2" fmla="*/ 6169593 w 6169593"/>
              <a:gd name="connsiteY2" fmla="*/ 0 h 6874899"/>
              <a:gd name="connsiteX3" fmla="*/ 6164182 w 6169593"/>
              <a:gd name="connsiteY3" fmla="*/ 6853772 h 6874899"/>
              <a:gd name="connsiteX4" fmla="*/ 6164182 w 6169593"/>
              <a:gd name="connsiteY4" fmla="*/ 6853772 h 6874899"/>
              <a:gd name="connsiteX5" fmla="*/ 749787 w 6169593"/>
              <a:gd name="connsiteY5" fmla="*/ 6874899 h 6874899"/>
              <a:gd name="connsiteX6" fmla="*/ 0 w 6169593"/>
              <a:gd name="connsiteY6" fmla="*/ 5354911 h 6874899"/>
              <a:gd name="connsiteX7" fmla="*/ 61326 w 6169593"/>
              <a:gd name="connsiteY7" fmla="*/ 1525616 h 6874899"/>
              <a:gd name="connsiteX0" fmla="*/ 6131 w 6169593"/>
              <a:gd name="connsiteY0" fmla="*/ 1497446 h 6874899"/>
              <a:gd name="connsiteX1" fmla="*/ 794000 w 6169593"/>
              <a:gd name="connsiteY1" fmla="*/ 9856 h 6874899"/>
              <a:gd name="connsiteX2" fmla="*/ 6169593 w 6169593"/>
              <a:gd name="connsiteY2" fmla="*/ 0 h 6874899"/>
              <a:gd name="connsiteX3" fmla="*/ 6164182 w 6169593"/>
              <a:gd name="connsiteY3" fmla="*/ 6853772 h 6874899"/>
              <a:gd name="connsiteX4" fmla="*/ 6164182 w 6169593"/>
              <a:gd name="connsiteY4" fmla="*/ 6853772 h 6874899"/>
              <a:gd name="connsiteX5" fmla="*/ 749787 w 6169593"/>
              <a:gd name="connsiteY5" fmla="*/ 6874899 h 6874899"/>
              <a:gd name="connsiteX6" fmla="*/ 0 w 6169593"/>
              <a:gd name="connsiteY6" fmla="*/ 5354911 h 6874899"/>
              <a:gd name="connsiteX7" fmla="*/ 6131 w 6169593"/>
              <a:gd name="connsiteY7" fmla="*/ 1497446 h 6874899"/>
              <a:gd name="connsiteX0" fmla="*/ 6131 w 6169593"/>
              <a:gd name="connsiteY0" fmla="*/ 1497446 h 6874899"/>
              <a:gd name="connsiteX1" fmla="*/ 726539 w 6169593"/>
              <a:gd name="connsiteY1" fmla="*/ 9856 h 6874899"/>
              <a:gd name="connsiteX2" fmla="*/ 6169593 w 6169593"/>
              <a:gd name="connsiteY2" fmla="*/ 0 h 6874899"/>
              <a:gd name="connsiteX3" fmla="*/ 6164182 w 6169593"/>
              <a:gd name="connsiteY3" fmla="*/ 6853772 h 6874899"/>
              <a:gd name="connsiteX4" fmla="*/ 6164182 w 6169593"/>
              <a:gd name="connsiteY4" fmla="*/ 6853772 h 6874899"/>
              <a:gd name="connsiteX5" fmla="*/ 749787 w 6169593"/>
              <a:gd name="connsiteY5" fmla="*/ 6874899 h 6874899"/>
              <a:gd name="connsiteX6" fmla="*/ 0 w 6169593"/>
              <a:gd name="connsiteY6" fmla="*/ 5354911 h 6874899"/>
              <a:gd name="connsiteX7" fmla="*/ 6131 w 6169593"/>
              <a:gd name="connsiteY7" fmla="*/ 1497446 h 6874899"/>
              <a:gd name="connsiteX0" fmla="*/ 11005 w 6174467"/>
              <a:gd name="connsiteY0" fmla="*/ 1497446 h 6874899"/>
              <a:gd name="connsiteX1" fmla="*/ 731413 w 6174467"/>
              <a:gd name="connsiteY1" fmla="*/ 9856 h 6874899"/>
              <a:gd name="connsiteX2" fmla="*/ 6174467 w 6174467"/>
              <a:gd name="connsiteY2" fmla="*/ 0 h 6874899"/>
              <a:gd name="connsiteX3" fmla="*/ 6169056 w 6174467"/>
              <a:gd name="connsiteY3" fmla="*/ 6853772 h 6874899"/>
              <a:gd name="connsiteX4" fmla="*/ 6169056 w 6174467"/>
              <a:gd name="connsiteY4" fmla="*/ 6853772 h 6874899"/>
              <a:gd name="connsiteX5" fmla="*/ 754661 w 6174467"/>
              <a:gd name="connsiteY5" fmla="*/ 6874899 h 6874899"/>
              <a:gd name="connsiteX6" fmla="*/ 0 w 6174467"/>
              <a:gd name="connsiteY6" fmla="*/ 5343719 h 6874899"/>
              <a:gd name="connsiteX7" fmla="*/ 11005 w 6174467"/>
              <a:gd name="connsiteY7" fmla="*/ 1497446 h 6874899"/>
              <a:gd name="connsiteX0" fmla="*/ 11005 w 6174467"/>
              <a:gd name="connsiteY0" fmla="*/ 1497446 h 6880496"/>
              <a:gd name="connsiteX1" fmla="*/ 731413 w 6174467"/>
              <a:gd name="connsiteY1" fmla="*/ 9856 h 6880496"/>
              <a:gd name="connsiteX2" fmla="*/ 6174467 w 6174467"/>
              <a:gd name="connsiteY2" fmla="*/ 0 h 6880496"/>
              <a:gd name="connsiteX3" fmla="*/ 6169056 w 6174467"/>
              <a:gd name="connsiteY3" fmla="*/ 6853772 h 6880496"/>
              <a:gd name="connsiteX4" fmla="*/ 6169056 w 6174467"/>
              <a:gd name="connsiteY4" fmla="*/ 6853772 h 6880496"/>
              <a:gd name="connsiteX5" fmla="*/ 744913 w 6174467"/>
              <a:gd name="connsiteY5" fmla="*/ 6880496 h 6880496"/>
              <a:gd name="connsiteX6" fmla="*/ 0 w 6174467"/>
              <a:gd name="connsiteY6" fmla="*/ 5343719 h 6880496"/>
              <a:gd name="connsiteX7" fmla="*/ 11005 w 6174467"/>
              <a:gd name="connsiteY7" fmla="*/ 1497446 h 6880496"/>
              <a:gd name="connsiteX0" fmla="*/ 11005 w 6174467"/>
              <a:gd name="connsiteY0" fmla="*/ 1497446 h 6880496"/>
              <a:gd name="connsiteX1" fmla="*/ 731414 w 6174467"/>
              <a:gd name="connsiteY1" fmla="*/ 9856 h 6880496"/>
              <a:gd name="connsiteX2" fmla="*/ 6174467 w 6174467"/>
              <a:gd name="connsiteY2" fmla="*/ 0 h 6880496"/>
              <a:gd name="connsiteX3" fmla="*/ 6169056 w 6174467"/>
              <a:gd name="connsiteY3" fmla="*/ 6853772 h 6880496"/>
              <a:gd name="connsiteX4" fmla="*/ 6169056 w 6174467"/>
              <a:gd name="connsiteY4" fmla="*/ 6853772 h 6880496"/>
              <a:gd name="connsiteX5" fmla="*/ 744913 w 6174467"/>
              <a:gd name="connsiteY5" fmla="*/ 6880496 h 6880496"/>
              <a:gd name="connsiteX6" fmla="*/ 0 w 6174467"/>
              <a:gd name="connsiteY6" fmla="*/ 5343719 h 6880496"/>
              <a:gd name="connsiteX7" fmla="*/ 11005 w 6174467"/>
              <a:gd name="connsiteY7" fmla="*/ 1497446 h 6880496"/>
              <a:gd name="connsiteX0" fmla="*/ 11005 w 6174467"/>
              <a:gd name="connsiteY0" fmla="*/ 1491850 h 6880496"/>
              <a:gd name="connsiteX1" fmla="*/ 731414 w 6174467"/>
              <a:gd name="connsiteY1" fmla="*/ 9856 h 6880496"/>
              <a:gd name="connsiteX2" fmla="*/ 6174467 w 6174467"/>
              <a:gd name="connsiteY2" fmla="*/ 0 h 6880496"/>
              <a:gd name="connsiteX3" fmla="*/ 6169056 w 6174467"/>
              <a:gd name="connsiteY3" fmla="*/ 6853772 h 6880496"/>
              <a:gd name="connsiteX4" fmla="*/ 6169056 w 6174467"/>
              <a:gd name="connsiteY4" fmla="*/ 6853772 h 6880496"/>
              <a:gd name="connsiteX5" fmla="*/ 744913 w 6174467"/>
              <a:gd name="connsiteY5" fmla="*/ 6880496 h 6880496"/>
              <a:gd name="connsiteX6" fmla="*/ 0 w 6174467"/>
              <a:gd name="connsiteY6" fmla="*/ 5343719 h 6880496"/>
              <a:gd name="connsiteX7" fmla="*/ 11005 w 6174467"/>
              <a:gd name="connsiteY7" fmla="*/ 1491850 h 6880496"/>
              <a:gd name="connsiteX0" fmla="*/ 3090 w 6174467"/>
              <a:gd name="connsiteY0" fmla="*/ 1510028 h 6880496"/>
              <a:gd name="connsiteX1" fmla="*/ 731414 w 6174467"/>
              <a:gd name="connsiteY1" fmla="*/ 9856 h 6880496"/>
              <a:gd name="connsiteX2" fmla="*/ 6174467 w 6174467"/>
              <a:gd name="connsiteY2" fmla="*/ 0 h 6880496"/>
              <a:gd name="connsiteX3" fmla="*/ 6169056 w 6174467"/>
              <a:gd name="connsiteY3" fmla="*/ 6853772 h 6880496"/>
              <a:gd name="connsiteX4" fmla="*/ 6169056 w 6174467"/>
              <a:gd name="connsiteY4" fmla="*/ 6853772 h 6880496"/>
              <a:gd name="connsiteX5" fmla="*/ 744913 w 6174467"/>
              <a:gd name="connsiteY5" fmla="*/ 6880496 h 6880496"/>
              <a:gd name="connsiteX6" fmla="*/ 0 w 6174467"/>
              <a:gd name="connsiteY6" fmla="*/ 5343719 h 6880496"/>
              <a:gd name="connsiteX7" fmla="*/ 3090 w 6174467"/>
              <a:gd name="connsiteY7" fmla="*/ 1510028 h 6880496"/>
              <a:gd name="connsiteX0" fmla="*/ 475 w 6171852"/>
              <a:gd name="connsiteY0" fmla="*/ 1510028 h 6880496"/>
              <a:gd name="connsiteX1" fmla="*/ 728799 w 6171852"/>
              <a:gd name="connsiteY1" fmla="*/ 9856 h 6880496"/>
              <a:gd name="connsiteX2" fmla="*/ 6171852 w 6171852"/>
              <a:gd name="connsiteY2" fmla="*/ 0 h 6880496"/>
              <a:gd name="connsiteX3" fmla="*/ 6166441 w 6171852"/>
              <a:gd name="connsiteY3" fmla="*/ 6853772 h 6880496"/>
              <a:gd name="connsiteX4" fmla="*/ 6166441 w 6171852"/>
              <a:gd name="connsiteY4" fmla="*/ 6853772 h 6880496"/>
              <a:gd name="connsiteX5" fmla="*/ 742298 w 6171852"/>
              <a:gd name="connsiteY5" fmla="*/ 6880496 h 6880496"/>
              <a:gd name="connsiteX6" fmla="*/ 919 w 6171852"/>
              <a:gd name="connsiteY6" fmla="*/ 6058059 h 6880496"/>
              <a:gd name="connsiteX7" fmla="*/ 475 w 6171852"/>
              <a:gd name="connsiteY7" fmla="*/ 1510028 h 6880496"/>
              <a:gd name="connsiteX0" fmla="*/ 475 w 6171852"/>
              <a:gd name="connsiteY0" fmla="*/ 1510028 h 6860202"/>
              <a:gd name="connsiteX1" fmla="*/ 728799 w 6171852"/>
              <a:gd name="connsiteY1" fmla="*/ 9856 h 6860202"/>
              <a:gd name="connsiteX2" fmla="*/ 6171852 w 6171852"/>
              <a:gd name="connsiteY2" fmla="*/ 0 h 6860202"/>
              <a:gd name="connsiteX3" fmla="*/ 6166441 w 6171852"/>
              <a:gd name="connsiteY3" fmla="*/ 6853772 h 6860202"/>
              <a:gd name="connsiteX4" fmla="*/ 6166441 w 6171852"/>
              <a:gd name="connsiteY4" fmla="*/ 6853772 h 6860202"/>
              <a:gd name="connsiteX5" fmla="*/ 346429 w 6171852"/>
              <a:gd name="connsiteY5" fmla="*/ 6860202 h 6860202"/>
              <a:gd name="connsiteX6" fmla="*/ 919 w 6171852"/>
              <a:gd name="connsiteY6" fmla="*/ 6058059 h 6860202"/>
              <a:gd name="connsiteX7" fmla="*/ 475 w 6171852"/>
              <a:gd name="connsiteY7" fmla="*/ 1510028 h 6860202"/>
              <a:gd name="connsiteX0" fmla="*/ 475 w 6171852"/>
              <a:gd name="connsiteY0" fmla="*/ 1510028 h 6860202"/>
              <a:gd name="connsiteX1" fmla="*/ 728799 w 6171852"/>
              <a:gd name="connsiteY1" fmla="*/ 9856 h 6860202"/>
              <a:gd name="connsiteX2" fmla="*/ 6171852 w 6171852"/>
              <a:gd name="connsiteY2" fmla="*/ 0 h 6860202"/>
              <a:gd name="connsiteX3" fmla="*/ 6166441 w 6171852"/>
              <a:gd name="connsiteY3" fmla="*/ 6853772 h 6860202"/>
              <a:gd name="connsiteX4" fmla="*/ 6166441 w 6171852"/>
              <a:gd name="connsiteY4" fmla="*/ 6853772 h 6860202"/>
              <a:gd name="connsiteX5" fmla="*/ 346429 w 6171852"/>
              <a:gd name="connsiteY5" fmla="*/ 6860202 h 6860202"/>
              <a:gd name="connsiteX6" fmla="*/ 919 w 6171852"/>
              <a:gd name="connsiteY6" fmla="*/ 6058059 h 6860202"/>
              <a:gd name="connsiteX7" fmla="*/ 475 w 6171852"/>
              <a:gd name="connsiteY7" fmla="*/ 1510028 h 6860202"/>
              <a:gd name="connsiteX0" fmla="*/ 45 w 6171422"/>
              <a:gd name="connsiteY0" fmla="*/ 1510028 h 6860202"/>
              <a:gd name="connsiteX1" fmla="*/ 728369 w 6171422"/>
              <a:gd name="connsiteY1" fmla="*/ 9856 h 6860202"/>
              <a:gd name="connsiteX2" fmla="*/ 6171422 w 6171422"/>
              <a:gd name="connsiteY2" fmla="*/ 0 h 6860202"/>
              <a:gd name="connsiteX3" fmla="*/ 6166011 w 6171422"/>
              <a:gd name="connsiteY3" fmla="*/ 6853772 h 6860202"/>
              <a:gd name="connsiteX4" fmla="*/ 6166011 w 6171422"/>
              <a:gd name="connsiteY4" fmla="*/ 6853772 h 6860202"/>
              <a:gd name="connsiteX5" fmla="*/ 345999 w 6171422"/>
              <a:gd name="connsiteY5" fmla="*/ 6860202 h 6860202"/>
              <a:gd name="connsiteX6" fmla="*/ 49972 w 6171422"/>
              <a:gd name="connsiteY6" fmla="*/ 5932238 h 6860202"/>
              <a:gd name="connsiteX7" fmla="*/ 45 w 6171422"/>
              <a:gd name="connsiteY7" fmla="*/ 1510028 h 6860202"/>
              <a:gd name="connsiteX0" fmla="*/ 45 w 6171422"/>
              <a:gd name="connsiteY0" fmla="*/ 1510028 h 6860202"/>
              <a:gd name="connsiteX1" fmla="*/ 728369 w 6171422"/>
              <a:gd name="connsiteY1" fmla="*/ 9856 h 6860202"/>
              <a:gd name="connsiteX2" fmla="*/ 6171422 w 6171422"/>
              <a:gd name="connsiteY2" fmla="*/ 0 h 6860202"/>
              <a:gd name="connsiteX3" fmla="*/ 6166011 w 6171422"/>
              <a:gd name="connsiteY3" fmla="*/ 6853772 h 6860202"/>
              <a:gd name="connsiteX4" fmla="*/ 6166011 w 6171422"/>
              <a:gd name="connsiteY4" fmla="*/ 6853772 h 6860202"/>
              <a:gd name="connsiteX5" fmla="*/ 345999 w 6171422"/>
              <a:gd name="connsiteY5" fmla="*/ 6860202 h 6860202"/>
              <a:gd name="connsiteX6" fmla="*/ 49972 w 6171422"/>
              <a:gd name="connsiteY6" fmla="*/ 5932238 h 6860202"/>
              <a:gd name="connsiteX7" fmla="*/ 45 w 6171422"/>
              <a:gd name="connsiteY7" fmla="*/ 1510028 h 6860202"/>
              <a:gd name="connsiteX0" fmla="*/ 279 w 6171656"/>
              <a:gd name="connsiteY0" fmla="*/ 1510028 h 6860202"/>
              <a:gd name="connsiteX1" fmla="*/ 728603 w 6171656"/>
              <a:gd name="connsiteY1" fmla="*/ 9856 h 6860202"/>
              <a:gd name="connsiteX2" fmla="*/ 6171656 w 6171656"/>
              <a:gd name="connsiteY2" fmla="*/ 0 h 6860202"/>
              <a:gd name="connsiteX3" fmla="*/ 6166245 w 6171656"/>
              <a:gd name="connsiteY3" fmla="*/ 6853772 h 6860202"/>
              <a:gd name="connsiteX4" fmla="*/ 6166245 w 6171656"/>
              <a:gd name="connsiteY4" fmla="*/ 6853772 h 6860202"/>
              <a:gd name="connsiteX5" fmla="*/ 346233 w 6171656"/>
              <a:gd name="connsiteY5" fmla="*/ 6860202 h 6860202"/>
              <a:gd name="connsiteX6" fmla="*/ 4257 w 6171656"/>
              <a:gd name="connsiteY6" fmla="*/ 6086471 h 6860202"/>
              <a:gd name="connsiteX7" fmla="*/ 279 w 6171656"/>
              <a:gd name="connsiteY7" fmla="*/ 1510028 h 6860202"/>
              <a:gd name="connsiteX0" fmla="*/ 279 w 6171656"/>
              <a:gd name="connsiteY0" fmla="*/ 1510028 h 6860202"/>
              <a:gd name="connsiteX1" fmla="*/ 728603 w 6171656"/>
              <a:gd name="connsiteY1" fmla="*/ 9856 h 6860202"/>
              <a:gd name="connsiteX2" fmla="*/ 6171656 w 6171656"/>
              <a:gd name="connsiteY2" fmla="*/ 0 h 6860202"/>
              <a:gd name="connsiteX3" fmla="*/ 6166245 w 6171656"/>
              <a:gd name="connsiteY3" fmla="*/ 6853772 h 6860202"/>
              <a:gd name="connsiteX4" fmla="*/ 6166245 w 6171656"/>
              <a:gd name="connsiteY4" fmla="*/ 6853772 h 6860202"/>
              <a:gd name="connsiteX5" fmla="*/ 346233 w 6171656"/>
              <a:gd name="connsiteY5" fmla="*/ 6860202 h 6860202"/>
              <a:gd name="connsiteX6" fmla="*/ 4257 w 6171656"/>
              <a:gd name="connsiteY6" fmla="*/ 6086471 h 6860202"/>
              <a:gd name="connsiteX7" fmla="*/ 279 w 6171656"/>
              <a:gd name="connsiteY7" fmla="*/ 1510028 h 6860202"/>
              <a:gd name="connsiteX0" fmla="*/ 279 w 6171656"/>
              <a:gd name="connsiteY0" fmla="*/ 1510028 h 6860202"/>
              <a:gd name="connsiteX1" fmla="*/ 728603 w 6171656"/>
              <a:gd name="connsiteY1" fmla="*/ 9856 h 6860202"/>
              <a:gd name="connsiteX2" fmla="*/ 6171656 w 6171656"/>
              <a:gd name="connsiteY2" fmla="*/ 0 h 6860202"/>
              <a:gd name="connsiteX3" fmla="*/ 6166245 w 6171656"/>
              <a:gd name="connsiteY3" fmla="*/ 6853772 h 6860202"/>
              <a:gd name="connsiteX4" fmla="*/ 6166245 w 6171656"/>
              <a:gd name="connsiteY4" fmla="*/ 6853772 h 6860202"/>
              <a:gd name="connsiteX5" fmla="*/ 346233 w 6171656"/>
              <a:gd name="connsiteY5" fmla="*/ 6860202 h 6860202"/>
              <a:gd name="connsiteX6" fmla="*/ 4257 w 6171656"/>
              <a:gd name="connsiteY6" fmla="*/ 6086471 h 6860202"/>
              <a:gd name="connsiteX7" fmla="*/ 279 w 6171656"/>
              <a:gd name="connsiteY7" fmla="*/ 1510028 h 6860202"/>
              <a:gd name="connsiteX0" fmla="*/ 6198 w 6177575"/>
              <a:gd name="connsiteY0" fmla="*/ 1510028 h 6860202"/>
              <a:gd name="connsiteX1" fmla="*/ 734522 w 6177575"/>
              <a:gd name="connsiteY1" fmla="*/ 9856 h 6860202"/>
              <a:gd name="connsiteX2" fmla="*/ 6177575 w 6177575"/>
              <a:gd name="connsiteY2" fmla="*/ 0 h 6860202"/>
              <a:gd name="connsiteX3" fmla="*/ 6172164 w 6177575"/>
              <a:gd name="connsiteY3" fmla="*/ 6853772 h 6860202"/>
              <a:gd name="connsiteX4" fmla="*/ 6172164 w 6177575"/>
              <a:gd name="connsiteY4" fmla="*/ 6853772 h 6860202"/>
              <a:gd name="connsiteX5" fmla="*/ 352152 w 6177575"/>
              <a:gd name="connsiteY5" fmla="*/ 6860202 h 6860202"/>
              <a:gd name="connsiteX6" fmla="*/ 0 w 6177575"/>
              <a:gd name="connsiteY6" fmla="*/ 6059204 h 6860202"/>
              <a:gd name="connsiteX7" fmla="*/ 6198 w 6177575"/>
              <a:gd name="connsiteY7" fmla="*/ 1510028 h 6860202"/>
              <a:gd name="connsiteX0" fmla="*/ 6198 w 6177575"/>
              <a:gd name="connsiteY0" fmla="*/ 1510028 h 6860202"/>
              <a:gd name="connsiteX1" fmla="*/ 734522 w 6177575"/>
              <a:gd name="connsiteY1" fmla="*/ 9856 h 6860202"/>
              <a:gd name="connsiteX2" fmla="*/ 6177575 w 6177575"/>
              <a:gd name="connsiteY2" fmla="*/ 0 h 6860202"/>
              <a:gd name="connsiteX3" fmla="*/ 6172164 w 6177575"/>
              <a:gd name="connsiteY3" fmla="*/ 6853772 h 6860202"/>
              <a:gd name="connsiteX4" fmla="*/ 6172164 w 6177575"/>
              <a:gd name="connsiteY4" fmla="*/ 6853772 h 6860202"/>
              <a:gd name="connsiteX5" fmla="*/ 345367 w 6177575"/>
              <a:gd name="connsiteY5" fmla="*/ 6860202 h 6860202"/>
              <a:gd name="connsiteX6" fmla="*/ 0 w 6177575"/>
              <a:gd name="connsiteY6" fmla="*/ 6059204 h 6860202"/>
              <a:gd name="connsiteX7" fmla="*/ 6198 w 6177575"/>
              <a:gd name="connsiteY7" fmla="*/ 1510028 h 6860202"/>
              <a:gd name="connsiteX0" fmla="*/ 6198 w 6177575"/>
              <a:gd name="connsiteY0" fmla="*/ 1510028 h 6860202"/>
              <a:gd name="connsiteX1" fmla="*/ 734522 w 6177575"/>
              <a:gd name="connsiteY1" fmla="*/ 9856 h 6860202"/>
              <a:gd name="connsiteX2" fmla="*/ 6177575 w 6177575"/>
              <a:gd name="connsiteY2" fmla="*/ 0 h 6860202"/>
              <a:gd name="connsiteX3" fmla="*/ 6172164 w 6177575"/>
              <a:gd name="connsiteY3" fmla="*/ 6853772 h 6860202"/>
              <a:gd name="connsiteX4" fmla="*/ 6172164 w 6177575"/>
              <a:gd name="connsiteY4" fmla="*/ 6853772 h 6860202"/>
              <a:gd name="connsiteX5" fmla="*/ 345367 w 6177575"/>
              <a:gd name="connsiteY5" fmla="*/ 6860202 h 6860202"/>
              <a:gd name="connsiteX6" fmla="*/ 0 w 6177575"/>
              <a:gd name="connsiteY6" fmla="*/ 6059204 h 6860202"/>
              <a:gd name="connsiteX7" fmla="*/ 6198 w 6177575"/>
              <a:gd name="connsiteY7" fmla="*/ 1510028 h 6860202"/>
              <a:gd name="connsiteX0" fmla="*/ 6198 w 6177575"/>
              <a:gd name="connsiteY0" fmla="*/ 1510028 h 6860202"/>
              <a:gd name="connsiteX1" fmla="*/ 344425 w 6177575"/>
              <a:gd name="connsiteY1" fmla="*/ 9856 h 6860202"/>
              <a:gd name="connsiteX2" fmla="*/ 6177575 w 6177575"/>
              <a:gd name="connsiteY2" fmla="*/ 0 h 6860202"/>
              <a:gd name="connsiteX3" fmla="*/ 6172164 w 6177575"/>
              <a:gd name="connsiteY3" fmla="*/ 6853772 h 6860202"/>
              <a:gd name="connsiteX4" fmla="*/ 6172164 w 6177575"/>
              <a:gd name="connsiteY4" fmla="*/ 6853772 h 6860202"/>
              <a:gd name="connsiteX5" fmla="*/ 345367 w 6177575"/>
              <a:gd name="connsiteY5" fmla="*/ 6860202 h 6860202"/>
              <a:gd name="connsiteX6" fmla="*/ 0 w 6177575"/>
              <a:gd name="connsiteY6" fmla="*/ 6059204 h 6860202"/>
              <a:gd name="connsiteX7" fmla="*/ 6198 w 6177575"/>
              <a:gd name="connsiteY7" fmla="*/ 1510028 h 6860202"/>
              <a:gd name="connsiteX0" fmla="*/ 9591 w 6177575"/>
              <a:gd name="connsiteY0" fmla="*/ 797206 h 6860202"/>
              <a:gd name="connsiteX1" fmla="*/ 344425 w 6177575"/>
              <a:gd name="connsiteY1" fmla="*/ 9856 h 6860202"/>
              <a:gd name="connsiteX2" fmla="*/ 6177575 w 6177575"/>
              <a:gd name="connsiteY2" fmla="*/ 0 h 6860202"/>
              <a:gd name="connsiteX3" fmla="*/ 6172164 w 6177575"/>
              <a:gd name="connsiteY3" fmla="*/ 6853772 h 6860202"/>
              <a:gd name="connsiteX4" fmla="*/ 6172164 w 6177575"/>
              <a:gd name="connsiteY4" fmla="*/ 6853772 h 6860202"/>
              <a:gd name="connsiteX5" fmla="*/ 345367 w 6177575"/>
              <a:gd name="connsiteY5" fmla="*/ 6860202 h 6860202"/>
              <a:gd name="connsiteX6" fmla="*/ 0 w 6177575"/>
              <a:gd name="connsiteY6" fmla="*/ 6059204 h 6860202"/>
              <a:gd name="connsiteX7" fmla="*/ 9591 w 6177575"/>
              <a:gd name="connsiteY7" fmla="*/ 797206 h 6860202"/>
              <a:gd name="connsiteX0" fmla="*/ 5139 w 6177575"/>
              <a:gd name="connsiteY0" fmla="*/ 470009 h 6860202"/>
              <a:gd name="connsiteX1" fmla="*/ 344425 w 6177575"/>
              <a:gd name="connsiteY1" fmla="*/ 9856 h 6860202"/>
              <a:gd name="connsiteX2" fmla="*/ 6177575 w 6177575"/>
              <a:gd name="connsiteY2" fmla="*/ 0 h 6860202"/>
              <a:gd name="connsiteX3" fmla="*/ 6172164 w 6177575"/>
              <a:gd name="connsiteY3" fmla="*/ 6853772 h 6860202"/>
              <a:gd name="connsiteX4" fmla="*/ 6172164 w 6177575"/>
              <a:gd name="connsiteY4" fmla="*/ 6853772 h 6860202"/>
              <a:gd name="connsiteX5" fmla="*/ 345367 w 6177575"/>
              <a:gd name="connsiteY5" fmla="*/ 6860202 h 6860202"/>
              <a:gd name="connsiteX6" fmla="*/ 0 w 6177575"/>
              <a:gd name="connsiteY6" fmla="*/ 6059204 h 6860202"/>
              <a:gd name="connsiteX7" fmla="*/ 5139 w 6177575"/>
              <a:gd name="connsiteY7" fmla="*/ 470009 h 6860202"/>
              <a:gd name="connsiteX0" fmla="*/ 5139 w 6177575"/>
              <a:gd name="connsiteY0" fmla="*/ 470009 h 6860202"/>
              <a:gd name="connsiteX1" fmla="*/ 201956 w 6177575"/>
              <a:gd name="connsiteY1" fmla="*/ 9856 h 6860202"/>
              <a:gd name="connsiteX2" fmla="*/ 6177575 w 6177575"/>
              <a:gd name="connsiteY2" fmla="*/ 0 h 6860202"/>
              <a:gd name="connsiteX3" fmla="*/ 6172164 w 6177575"/>
              <a:gd name="connsiteY3" fmla="*/ 6853772 h 6860202"/>
              <a:gd name="connsiteX4" fmla="*/ 6172164 w 6177575"/>
              <a:gd name="connsiteY4" fmla="*/ 6853772 h 6860202"/>
              <a:gd name="connsiteX5" fmla="*/ 345367 w 6177575"/>
              <a:gd name="connsiteY5" fmla="*/ 6860202 h 6860202"/>
              <a:gd name="connsiteX6" fmla="*/ 0 w 6177575"/>
              <a:gd name="connsiteY6" fmla="*/ 6059204 h 6860202"/>
              <a:gd name="connsiteX7" fmla="*/ 5139 w 6177575"/>
              <a:gd name="connsiteY7" fmla="*/ 470009 h 6860202"/>
              <a:gd name="connsiteX0" fmla="*/ 9591 w 6177575"/>
              <a:gd name="connsiteY0" fmla="*/ 470009 h 6860202"/>
              <a:gd name="connsiteX1" fmla="*/ 201956 w 6177575"/>
              <a:gd name="connsiteY1" fmla="*/ 9856 h 6860202"/>
              <a:gd name="connsiteX2" fmla="*/ 6177575 w 6177575"/>
              <a:gd name="connsiteY2" fmla="*/ 0 h 6860202"/>
              <a:gd name="connsiteX3" fmla="*/ 6172164 w 6177575"/>
              <a:gd name="connsiteY3" fmla="*/ 6853772 h 6860202"/>
              <a:gd name="connsiteX4" fmla="*/ 6172164 w 6177575"/>
              <a:gd name="connsiteY4" fmla="*/ 6853772 h 6860202"/>
              <a:gd name="connsiteX5" fmla="*/ 345367 w 6177575"/>
              <a:gd name="connsiteY5" fmla="*/ 6860202 h 6860202"/>
              <a:gd name="connsiteX6" fmla="*/ 0 w 6177575"/>
              <a:gd name="connsiteY6" fmla="*/ 6059204 h 6860202"/>
              <a:gd name="connsiteX7" fmla="*/ 9591 w 6177575"/>
              <a:gd name="connsiteY7" fmla="*/ 470009 h 6860202"/>
              <a:gd name="connsiteX0" fmla="*/ 287 w 6168271"/>
              <a:gd name="connsiteY0" fmla="*/ 470009 h 6860202"/>
              <a:gd name="connsiteX1" fmla="*/ 192652 w 6168271"/>
              <a:gd name="connsiteY1" fmla="*/ 9856 h 6860202"/>
              <a:gd name="connsiteX2" fmla="*/ 6168271 w 6168271"/>
              <a:gd name="connsiteY2" fmla="*/ 0 h 6860202"/>
              <a:gd name="connsiteX3" fmla="*/ 6162860 w 6168271"/>
              <a:gd name="connsiteY3" fmla="*/ 6853772 h 6860202"/>
              <a:gd name="connsiteX4" fmla="*/ 6162860 w 6168271"/>
              <a:gd name="connsiteY4" fmla="*/ 6853772 h 6860202"/>
              <a:gd name="connsiteX5" fmla="*/ 336063 w 6168271"/>
              <a:gd name="connsiteY5" fmla="*/ 6860202 h 6860202"/>
              <a:gd name="connsiteX6" fmla="*/ 4053 w 6168271"/>
              <a:gd name="connsiteY6" fmla="*/ 6422189 h 6860202"/>
              <a:gd name="connsiteX7" fmla="*/ 287 w 6168271"/>
              <a:gd name="connsiteY7" fmla="*/ 470009 h 6860202"/>
              <a:gd name="connsiteX0" fmla="*/ 287 w 6168271"/>
              <a:gd name="connsiteY0" fmla="*/ 470009 h 6860202"/>
              <a:gd name="connsiteX1" fmla="*/ 192652 w 6168271"/>
              <a:gd name="connsiteY1" fmla="*/ 9856 h 6860202"/>
              <a:gd name="connsiteX2" fmla="*/ 6168271 w 6168271"/>
              <a:gd name="connsiteY2" fmla="*/ 0 h 6860202"/>
              <a:gd name="connsiteX3" fmla="*/ 6162860 w 6168271"/>
              <a:gd name="connsiteY3" fmla="*/ 6853772 h 6860202"/>
              <a:gd name="connsiteX4" fmla="*/ 6162860 w 6168271"/>
              <a:gd name="connsiteY4" fmla="*/ 6853772 h 6860202"/>
              <a:gd name="connsiteX5" fmla="*/ 336063 w 6168271"/>
              <a:gd name="connsiteY5" fmla="*/ 6860202 h 6860202"/>
              <a:gd name="connsiteX6" fmla="*/ 4053 w 6168271"/>
              <a:gd name="connsiteY6" fmla="*/ 6376177 h 6860202"/>
              <a:gd name="connsiteX7" fmla="*/ 287 w 6168271"/>
              <a:gd name="connsiteY7" fmla="*/ 470009 h 6860202"/>
              <a:gd name="connsiteX0" fmla="*/ 287 w 6168271"/>
              <a:gd name="connsiteY0" fmla="*/ 470009 h 6860202"/>
              <a:gd name="connsiteX1" fmla="*/ 192652 w 6168271"/>
              <a:gd name="connsiteY1" fmla="*/ 9856 h 6860202"/>
              <a:gd name="connsiteX2" fmla="*/ 6168271 w 6168271"/>
              <a:gd name="connsiteY2" fmla="*/ 0 h 6860202"/>
              <a:gd name="connsiteX3" fmla="*/ 6162860 w 6168271"/>
              <a:gd name="connsiteY3" fmla="*/ 6853772 h 6860202"/>
              <a:gd name="connsiteX4" fmla="*/ 6162860 w 6168271"/>
              <a:gd name="connsiteY4" fmla="*/ 6853772 h 6860202"/>
              <a:gd name="connsiteX5" fmla="*/ 336063 w 6168271"/>
              <a:gd name="connsiteY5" fmla="*/ 6860202 h 6860202"/>
              <a:gd name="connsiteX6" fmla="*/ 4053 w 6168271"/>
              <a:gd name="connsiteY6" fmla="*/ 6422189 h 6860202"/>
              <a:gd name="connsiteX7" fmla="*/ 287 w 6168271"/>
              <a:gd name="connsiteY7" fmla="*/ 470009 h 6860202"/>
              <a:gd name="connsiteX0" fmla="*/ 287 w 6168271"/>
              <a:gd name="connsiteY0" fmla="*/ 470009 h 6875540"/>
              <a:gd name="connsiteX1" fmla="*/ 192652 w 6168271"/>
              <a:gd name="connsiteY1" fmla="*/ 9856 h 6875540"/>
              <a:gd name="connsiteX2" fmla="*/ 6168271 w 6168271"/>
              <a:gd name="connsiteY2" fmla="*/ 0 h 6875540"/>
              <a:gd name="connsiteX3" fmla="*/ 6162860 w 6168271"/>
              <a:gd name="connsiteY3" fmla="*/ 6853772 h 6875540"/>
              <a:gd name="connsiteX4" fmla="*/ 6162860 w 6168271"/>
              <a:gd name="connsiteY4" fmla="*/ 6853772 h 6875540"/>
              <a:gd name="connsiteX5" fmla="*/ 193593 w 6168271"/>
              <a:gd name="connsiteY5" fmla="*/ 6875540 h 6875540"/>
              <a:gd name="connsiteX6" fmla="*/ 4053 w 6168271"/>
              <a:gd name="connsiteY6" fmla="*/ 6422189 h 6875540"/>
              <a:gd name="connsiteX7" fmla="*/ 287 w 6168271"/>
              <a:gd name="connsiteY7" fmla="*/ 470009 h 6875540"/>
              <a:gd name="connsiteX0" fmla="*/ 287 w 6168271"/>
              <a:gd name="connsiteY0" fmla="*/ 470009 h 6875540"/>
              <a:gd name="connsiteX1" fmla="*/ 192652 w 6168271"/>
              <a:gd name="connsiteY1" fmla="*/ 9856 h 6875540"/>
              <a:gd name="connsiteX2" fmla="*/ 6168271 w 6168271"/>
              <a:gd name="connsiteY2" fmla="*/ 0 h 6875540"/>
              <a:gd name="connsiteX3" fmla="*/ 6162860 w 6168271"/>
              <a:gd name="connsiteY3" fmla="*/ 6853772 h 6875540"/>
              <a:gd name="connsiteX4" fmla="*/ 6162860 w 6168271"/>
              <a:gd name="connsiteY4" fmla="*/ 6853772 h 6875540"/>
              <a:gd name="connsiteX5" fmla="*/ 193593 w 6168271"/>
              <a:gd name="connsiteY5" fmla="*/ 6875540 h 6875540"/>
              <a:gd name="connsiteX6" fmla="*/ 4053 w 6168271"/>
              <a:gd name="connsiteY6" fmla="*/ 6422189 h 6875540"/>
              <a:gd name="connsiteX7" fmla="*/ 287 w 6168271"/>
              <a:gd name="connsiteY7" fmla="*/ 470009 h 6875540"/>
              <a:gd name="connsiteX0" fmla="*/ 287 w 6168271"/>
              <a:gd name="connsiteY0" fmla="*/ 470009 h 6875540"/>
              <a:gd name="connsiteX1" fmla="*/ 192652 w 6168271"/>
              <a:gd name="connsiteY1" fmla="*/ 9856 h 6875540"/>
              <a:gd name="connsiteX2" fmla="*/ 6168271 w 6168271"/>
              <a:gd name="connsiteY2" fmla="*/ 0 h 6875540"/>
              <a:gd name="connsiteX3" fmla="*/ 6162860 w 6168271"/>
              <a:gd name="connsiteY3" fmla="*/ 6853772 h 6875540"/>
              <a:gd name="connsiteX4" fmla="*/ 6162860 w 6168271"/>
              <a:gd name="connsiteY4" fmla="*/ 6853772 h 6875540"/>
              <a:gd name="connsiteX5" fmla="*/ 193593 w 6168271"/>
              <a:gd name="connsiteY5" fmla="*/ 6875540 h 6875540"/>
              <a:gd name="connsiteX6" fmla="*/ 4053 w 6168271"/>
              <a:gd name="connsiteY6" fmla="*/ 6422189 h 6875540"/>
              <a:gd name="connsiteX7" fmla="*/ 287 w 6168271"/>
              <a:gd name="connsiteY7" fmla="*/ 470009 h 6875540"/>
              <a:gd name="connsiteX0" fmla="*/ 569 w 6168553"/>
              <a:gd name="connsiteY0" fmla="*/ 470009 h 6875540"/>
              <a:gd name="connsiteX1" fmla="*/ 192934 w 6168553"/>
              <a:gd name="connsiteY1" fmla="*/ 9856 h 6875540"/>
              <a:gd name="connsiteX2" fmla="*/ 6168553 w 6168553"/>
              <a:gd name="connsiteY2" fmla="*/ 0 h 6875540"/>
              <a:gd name="connsiteX3" fmla="*/ 6163142 w 6168553"/>
              <a:gd name="connsiteY3" fmla="*/ 6853772 h 6875540"/>
              <a:gd name="connsiteX4" fmla="*/ 6163142 w 6168553"/>
              <a:gd name="connsiteY4" fmla="*/ 6853772 h 6875540"/>
              <a:gd name="connsiteX5" fmla="*/ 193875 w 6168553"/>
              <a:gd name="connsiteY5" fmla="*/ 6875540 h 6875540"/>
              <a:gd name="connsiteX6" fmla="*/ 182 w 6168553"/>
              <a:gd name="connsiteY6" fmla="*/ 6355430 h 6875540"/>
              <a:gd name="connsiteX7" fmla="*/ 569 w 6168553"/>
              <a:gd name="connsiteY7" fmla="*/ 470009 h 6875540"/>
              <a:gd name="connsiteX0" fmla="*/ 569 w 6168553"/>
              <a:gd name="connsiteY0" fmla="*/ 470009 h 6875540"/>
              <a:gd name="connsiteX1" fmla="*/ 192934 w 6168553"/>
              <a:gd name="connsiteY1" fmla="*/ 9856 h 6875540"/>
              <a:gd name="connsiteX2" fmla="*/ 6168553 w 6168553"/>
              <a:gd name="connsiteY2" fmla="*/ 0 h 6875540"/>
              <a:gd name="connsiteX3" fmla="*/ 6163142 w 6168553"/>
              <a:gd name="connsiteY3" fmla="*/ 6853772 h 6875540"/>
              <a:gd name="connsiteX4" fmla="*/ 6163142 w 6168553"/>
              <a:gd name="connsiteY4" fmla="*/ 6853772 h 6875540"/>
              <a:gd name="connsiteX5" fmla="*/ 193875 w 6168553"/>
              <a:gd name="connsiteY5" fmla="*/ 6875540 h 6875540"/>
              <a:gd name="connsiteX6" fmla="*/ 182 w 6168553"/>
              <a:gd name="connsiteY6" fmla="*/ 6355430 h 6875540"/>
              <a:gd name="connsiteX7" fmla="*/ 569 w 6168553"/>
              <a:gd name="connsiteY7" fmla="*/ 470009 h 6875540"/>
              <a:gd name="connsiteX0" fmla="*/ 569 w 6168553"/>
              <a:gd name="connsiteY0" fmla="*/ 470009 h 6875540"/>
              <a:gd name="connsiteX1" fmla="*/ 192934 w 6168553"/>
              <a:gd name="connsiteY1" fmla="*/ 9856 h 6875540"/>
              <a:gd name="connsiteX2" fmla="*/ 6168553 w 6168553"/>
              <a:gd name="connsiteY2" fmla="*/ 0 h 6875540"/>
              <a:gd name="connsiteX3" fmla="*/ 6163142 w 6168553"/>
              <a:gd name="connsiteY3" fmla="*/ 6853772 h 6875540"/>
              <a:gd name="connsiteX4" fmla="*/ 6163142 w 6168553"/>
              <a:gd name="connsiteY4" fmla="*/ 6853772 h 6875540"/>
              <a:gd name="connsiteX5" fmla="*/ 193875 w 6168553"/>
              <a:gd name="connsiteY5" fmla="*/ 6875540 h 6875540"/>
              <a:gd name="connsiteX6" fmla="*/ 182 w 6168553"/>
              <a:gd name="connsiteY6" fmla="*/ 6417422 h 6875540"/>
              <a:gd name="connsiteX7" fmla="*/ 569 w 6168553"/>
              <a:gd name="connsiteY7" fmla="*/ 470009 h 6875540"/>
              <a:gd name="connsiteX0" fmla="*/ 569 w 6168553"/>
              <a:gd name="connsiteY0" fmla="*/ 470009 h 6875540"/>
              <a:gd name="connsiteX1" fmla="*/ 192934 w 6168553"/>
              <a:gd name="connsiteY1" fmla="*/ 9856 h 6875540"/>
              <a:gd name="connsiteX2" fmla="*/ 6168553 w 6168553"/>
              <a:gd name="connsiteY2" fmla="*/ 0 h 6875540"/>
              <a:gd name="connsiteX3" fmla="*/ 6163142 w 6168553"/>
              <a:gd name="connsiteY3" fmla="*/ 6853772 h 6875540"/>
              <a:gd name="connsiteX4" fmla="*/ 6163142 w 6168553"/>
              <a:gd name="connsiteY4" fmla="*/ 6853772 h 6875540"/>
              <a:gd name="connsiteX5" fmla="*/ 193875 w 6168553"/>
              <a:gd name="connsiteY5" fmla="*/ 6875540 h 6875540"/>
              <a:gd name="connsiteX6" fmla="*/ 182 w 6168553"/>
              <a:gd name="connsiteY6" fmla="*/ 6417422 h 6875540"/>
              <a:gd name="connsiteX7" fmla="*/ 569 w 6168553"/>
              <a:gd name="connsiteY7" fmla="*/ 470009 h 6875540"/>
              <a:gd name="connsiteX0" fmla="*/ 569 w 6168553"/>
              <a:gd name="connsiteY0" fmla="*/ 470009 h 6875540"/>
              <a:gd name="connsiteX1" fmla="*/ 192934 w 6168553"/>
              <a:gd name="connsiteY1" fmla="*/ 9856 h 6875540"/>
              <a:gd name="connsiteX2" fmla="*/ 6168553 w 6168553"/>
              <a:gd name="connsiteY2" fmla="*/ 0 h 6875540"/>
              <a:gd name="connsiteX3" fmla="*/ 6163142 w 6168553"/>
              <a:gd name="connsiteY3" fmla="*/ 6853772 h 6875540"/>
              <a:gd name="connsiteX4" fmla="*/ 6163142 w 6168553"/>
              <a:gd name="connsiteY4" fmla="*/ 6853772 h 6875540"/>
              <a:gd name="connsiteX5" fmla="*/ 193875 w 6168553"/>
              <a:gd name="connsiteY5" fmla="*/ 6875540 h 6875540"/>
              <a:gd name="connsiteX6" fmla="*/ 182 w 6168553"/>
              <a:gd name="connsiteY6" fmla="*/ 6417422 h 6875540"/>
              <a:gd name="connsiteX7" fmla="*/ 569 w 6168553"/>
              <a:gd name="connsiteY7" fmla="*/ 470009 h 6875540"/>
              <a:gd name="connsiteX0" fmla="*/ 569 w 6168553"/>
              <a:gd name="connsiteY0" fmla="*/ 470009 h 6875540"/>
              <a:gd name="connsiteX1" fmla="*/ 192934 w 6168553"/>
              <a:gd name="connsiteY1" fmla="*/ 9856 h 6875540"/>
              <a:gd name="connsiteX2" fmla="*/ 6168553 w 6168553"/>
              <a:gd name="connsiteY2" fmla="*/ 0 h 6875540"/>
              <a:gd name="connsiteX3" fmla="*/ 6163142 w 6168553"/>
              <a:gd name="connsiteY3" fmla="*/ 6853772 h 6875540"/>
              <a:gd name="connsiteX4" fmla="*/ 6163142 w 6168553"/>
              <a:gd name="connsiteY4" fmla="*/ 6853772 h 6875540"/>
              <a:gd name="connsiteX5" fmla="*/ 193875 w 6168553"/>
              <a:gd name="connsiteY5" fmla="*/ 6875540 h 6875540"/>
              <a:gd name="connsiteX6" fmla="*/ 182 w 6168553"/>
              <a:gd name="connsiteY6" fmla="*/ 6417422 h 6875540"/>
              <a:gd name="connsiteX7" fmla="*/ 569 w 6168553"/>
              <a:gd name="connsiteY7" fmla="*/ 470009 h 6875540"/>
              <a:gd name="connsiteX0" fmla="*/ 569 w 6168553"/>
              <a:gd name="connsiteY0" fmla="*/ 470009 h 6875540"/>
              <a:gd name="connsiteX1" fmla="*/ 192934 w 6168553"/>
              <a:gd name="connsiteY1" fmla="*/ 9856 h 6875540"/>
              <a:gd name="connsiteX2" fmla="*/ 6168553 w 6168553"/>
              <a:gd name="connsiteY2" fmla="*/ 0 h 6875540"/>
              <a:gd name="connsiteX3" fmla="*/ 6163142 w 6168553"/>
              <a:gd name="connsiteY3" fmla="*/ 6853772 h 6875540"/>
              <a:gd name="connsiteX4" fmla="*/ 6163142 w 6168553"/>
              <a:gd name="connsiteY4" fmla="*/ 6853772 h 6875540"/>
              <a:gd name="connsiteX5" fmla="*/ 193875 w 6168553"/>
              <a:gd name="connsiteY5" fmla="*/ 6875540 h 6875540"/>
              <a:gd name="connsiteX6" fmla="*/ 182 w 6168553"/>
              <a:gd name="connsiteY6" fmla="*/ 6417422 h 6875540"/>
              <a:gd name="connsiteX7" fmla="*/ 569 w 6168553"/>
              <a:gd name="connsiteY7" fmla="*/ 470009 h 6875540"/>
              <a:gd name="connsiteX0" fmla="*/ 569 w 6168553"/>
              <a:gd name="connsiteY0" fmla="*/ 470009 h 6875540"/>
              <a:gd name="connsiteX1" fmla="*/ 192934 w 6168553"/>
              <a:gd name="connsiteY1" fmla="*/ 9856 h 6875540"/>
              <a:gd name="connsiteX2" fmla="*/ 6168553 w 6168553"/>
              <a:gd name="connsiteY2" fmla="*/ 0 h 6875540"/>
              <a:gd name="connsiteX3" fmla="*/ 6163142 w 6168553"/>
              <a:gd name="connsiteY3" fmla="*/ 6853772 h 6875540"/>
              <a:gd name="connsiteX4" fmla="*/ 6163142 w 6168553"/>
              <a:gd name="connsiteY4" fmla="*/ 6853772 h 6875540"/>
              <a:gd name="connsiteX5" fmla="*/ 193875 w 6168553"/>
              <a:gd name="connsiteY5" fmla="*/ 6875540 h 6875540"/>
              <a:gd name="connsiteX6" fmla="*/ 182 w 6168553"/>
              <a:gd name="connsiteY6" fmla="*/ 6417422 h 6875540"/>
              <a:gd name="connsiteX7" fmla="*/ 569 w 6168553"/>
              <a:gd name="connsiteY7" fmla="*/ 470009 h 6875540"/>
              <a:gd name="connsiteX0" fmla="*/ 569 w 6168553"/>
              <a:gd name="connsiteY0" fmla="*/ 470009 h 6875540"/>
              <a:gd name="connsiteX1" fmla="*/ 192934 w 6168553"/>
              <a:gd name="connsiteY1" fmla="*/ 9856 h 6875540"/>
              <a:gd name="connsiteX2" fmla="*/ 6168553 w 6168553"/>
              <a:gd name="connsiteY2" fmla="*/ 0 h 6875540"/>
              <a:gd name="connsiteX3" fmla="*/ 6163142 w 6168553"/>
              <a:gd name="connsiteY3" fmla="*/ 6853772 h 6875540"/>
              <a:gd name="connsiteX4" fmla="*/ 6163142 w 6168553"/>
              <a:gd name="connsiteY4" fmla="*/ 6853772 h 6875540"/>
              <a:gd name="connsiteX5" fmla="*/ 193875 w 6168553"/>
              <a:gd name="connsiteY5" fmla="*/ 6875540 h 6875540"/>
              <a:gd name="connsiteX6" fmla="*/ 182 w 6168553"/>
              <a:gd name="connsiteY6" fmla="*/ 6417422 h 6875540"/>
              <a:gd name="connsiteX7" fmla="*/ 569 w 6168553"/>
              <a:gd name="connsiteY7" fmla="*/ 470009 h 6875540"/>
              <a:gd name="connsiteX0" fmla="*/ 18061 w 6168371"/>
              <a:gd name="connsiteY0" fmla="*/ 624242 h 6875540"/>
              <a:gd name="connsiteX1" fmla="*/ 192752 w 6168371"/>
              <a:gd name="connsiteY1" fmla="*/ 9856 h 6875540"/>
              <a:gd name="connsiteX2" fmla="*/ 6168371 w 6168371"/>
              <a:gd name="connsiteY2" fmla="*/ 0 h 6875540"/>
              <a:gd name="connsiteX3" fmla="*/ 6162960 w 6168371"/>
              <a:gd name="connsiteY3" fmla="*/ 6853772 h 6875540"/>
              <a:gd name="connsiteX4" fmla="*/ 6162960 w 6168371"/>
              <a:gd name="connsiteY4" fmla="*/ 6853772 h 6875540"/>
              <a:gd name="connsiteX5" fmla="*/ 193693 w 6168371"/>
              <a:gd name="connsiteY5" fmla="*/ 6875540 h 6875540"/>
              <a:gd name="connsiteX6" fmla="*/ 0 w 6168371"/>
              <a:gd name="connsiteY6" fmla="*/ 6417422 h 6875540"/>
              <a:gd name="connsiteX7" fmla="*/ 18061 w 6168371"/>
              <a:gd name="connsiteY7" fmla="*/ 624242 h 6875540"/>
              <a:gd name="connsiteX0" fmla="*/ 213 w 6175265"/>
              <a:gd name="connsiteY0" fmla="*/ 490304 h 6875540"/>
              <a:gd name="connsiteX1" fmla="*/ 199646 w 6175265"/>
              <a:gd name="connsiteY1" fmla="*/ 9856 h 6875540"/>
              <a:gd name="connsiteX2" fmla="*/ 6175265 w 6175265"/>
              <a:gd name="connsiteY2" fmla="*/ 0 h 6875540"/>
              <a:gd name="connsiteX3" fmla="*/ 6169854 w 6175265"/>
              <a:gd name="connsiteY3" fmla="*/ 6853772 h 6875540"/>
              <a:gd name="connsiteX4" fmla="*/ 6169854 w 6175265"/>
              <a:gd name="connsiteY4" fmla="*/ 6853772 h 6875540"/>
              <a:gd name="connsiteX5" fmla="*/ 200587 w 6175265"/>
              <a:gd name="connsiteY5" fmla="*/ 6875540 h 6875540"/>
              <a:gd name="connsiteX6" fmla="*/ 6894 w 6175265"/>
              <a:gd name="connsiteY6" fmla="*/ 6417422 h 6875540"/>
              <a:gd name="connsiteX7" fmla="*/ 213 w 6175265"/>
              <a:gd name="connsiteY7" fmla="*/ 490304 h 6875540"/>
              <a:gd name="connsiteX0" fmla="*/ 3923 w 6178975"/>
              <a:gd name="connsiteY0" fmla="*/ 490304 h 6875540"/>
              <a:gd name="connsiteX1" fmla="*/ 203356 w 6178975"/>
              <a:gd name="connsiteY1" fmla="*/ 9856 h 6875540"/>
              <a:gd name="connsiteX2" fmla="*/ 6178975 w 6178975"/>
              <a:gd name="connsiteY2" fmla="*/ 0 h 6875540"/>
              <a:gd name="connsiteX3" fmla="*/ 6173564 w 6178975"/>
              <a:gd name="connsiteY3" fmla="*/ 6853772 h 6875540"/>
              <a:gd name="connsiteX4" fmla="*/ 6173564 w 6178975"/>
              <a:gd name="connsiteY4" fmla="*/ 6853772 h 6875540"/>
              <a:gd name="connsiteX5" fmla="*/ 204297 w 6178975"/>
              <a:gd name="connsiteY5" fmla="*/ 6875540 h 6875540"/>
              <a:gd name="connsiteX6" fmla="*/ 0 w 6178975"/>
              <a:gd name="connsiteY6" fmla="*/ 6372777 h 6875540"/>
              <a:gd name="connsiteX7" fmla="*/ 3923 w 6178975"/>
              <a:gd name="connsiteY7" fmla="*/ 490304 h 6875540"/>
              <a:gd name="connsiteX0" fmla="*/ 3923 w 6178975"/>
              <a:gd name="connsiteY0" fmla="*/ 490304 h 6875540"/>
              <a:gd name="connsiteX1" fmla="*/ 203356 w 6178975"/>
              <a:gd name="connsiteY1" fmla="*/ 9856 h 6875540"/>
              <a:gd name="connsiteX2" fmla="*/ 6178975 w 6178975"/>
              <a:gd name="connsiteY2" fmla="*/ 0 h 6875540"/>
              <a:gd name="connsiteX3" fmla="*/ 6173564 w 6178975"/>
              <a:gd name="connsiteY3" fmla="*/ 6853772 h 6875540"/>
              <a:gd name="connsiteX4" fmla="*/ 6173564 w 6178975"/>
              <a:gd name="connsiteY4" fmla="*/ 6853772 h 6875540"/>
              <a:gd name="connsiteX5" fmla="*/ 204297 w 6178975"/>
              <a:gd name="connsiteY5" fmla="*/ 6875540 h 6875540"/>
              <a:gd name="connsiteX6" fmla="*/ 0 w 6178975"/>
              <a:gd name="connsiteY6" fmla="*/ 6409307 h 6875540"/>
              <a:gd name="connsiteX7" fmla="*/ 3923 w 6178975"/>
              <a:gd name="connsiteY7" fmla="*/ 490304 h 6875540"/>
              <a:gd name="connsiteX0" fmla="*/ 3923 w 6178975"/>
              <a:gd name="connsiteY0" fmla="*/ 490304 h 6875540"/>
              <a:gd name="connsiteX1" fmla="*/ 203356 w 6178975"/>
              <a:gd name="connsiteY1" fmla="*/ 9856 h 6875540"/>
              <a:gd name="connsiteX2" fmla="*/ 6178975 w 6178975"/>
              <a:gd name="connsiteY2" fmla="*/ 0 h 6875540"/>
              <a:gd name="connsiteX3" fmla="*/ 6173564 w 6178975"/>
              <a:gd name="connsiteY3" fmla="*/ 6853772 h 6875540"/>
              <a:gd name="connsiteX4" fmla="*/ 6173564 w 6178975"/>
              <a:gd name="connsiteY4" fmla="*/ 6853772 h 6875540"/>
              <a:gd name="connsiteX5" fmla="*/ 204297 w 6178975"/>
              <a:gd name="connsiteY5" fmla="*/ 6875540 h 6875540"/>
              <a:gd name="connsiteX6" fmla="*/ 0 w 6178975"/>
              <a:gd name="connsiteY6" fmla="*/ 6409307 h 6875540"/>
              <a:gd name="connsiteX7" fmla="*/ 3923 w 6178975"/>
              <a:gd name="connsiteY7" fmla="*/ 490304 h 6875540"/>
              <a:gd name="connsiteX0" fmla="*/ 310 w 6175362"/>
              <a:gd name="connsiteY0" fmla="*/ 490304 h 6875540"/>
              <a:gd name="connsiteX1" fmla="*/ 199743 w 6175362"/>
              <a:gd name="connsiteY1" fmla="*/ 9856 h 6875540"/>
              <a:gd name="connsiteX2" fmla="*/ 6175362 w 6175362"/>
              <a:gd name="connsiteY2" fmla="*/ 0 h 6875540"/>
              <a:gd name="connsiteX3" fmla="*/ 6169951 w 6175362"/>
              <a:gd name="connsiteY3" fmla="*/ 6853772 h 6875540"/>
              <a:gd name="connsiteX4" fmla="*/ 6169951 w 6175362"/>
              <a:gd name="connsiteY4" fmla="*/ 6853772 h 6875540"/>
              <a:gd name="connsiteX5" fmla="*/ 200684 w 6175362"/>
              <a:gd name="connsiteY5" fmla="*/ 6875540 h 6875540"/>
              <a:gd name="connsiteX6" fmla="*/ 3456 w 6175362"/>
              <a:gd name="connsiteY6" fmla="*/ 6409307 h 6875540"/>
              <a:gd name="connsiteX7" fmla="*/ 310 w 6175362"/>
              <a:gd name="connsiteY7" fmla="*/ 490304 h 687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5362" h="6875540">
                <a:moveTo>
                  <a:pt x="310" y="490304"/>
                </a:moveTo>
                <a:lnTo>
                  <a:pt x="199743" y="9856"/>
                </a:lnTo>
                <a:lnTo>
                  <a:pt x="6175362" y="0"/>
                </a:lnTo>
                <a:cubicBezTo>
                  <a:pt x="6173558" y="2284591"/>
                  <a:pt x="6171755" y="4569181"/>
                  <a:pt x="6169951" y="6853772"/>
                </a:cubicBezTo>
                <a:lnTo>
                  <a:pt x="6169951" y="6853772"/>
                </a:lnTo>
                <a:lnTo>
                  <a:pt x="200684" y="6875540"/>
                </a:lnTo>
                <a:cubicBezTo>
                  <a:pt x="122534" y="6684504"/>
                  <a:pt x="113377" y="6666750"/>
                  <a:pt x="3456" y="6409307"/>
                </a:cubicBezTo>
                <a:cubicBezTo>
                  <a:pt x="5260" y="5051741"/>
                  <a:pt x="-1494" y="1847870"/>
                  <a:pt x="310" y="490304"/>
                </a:cubicBezTo>
                <a:close/>
              </a:path>
            </a:pathLst>
          </a:custGeom>
        </p:spPr>
        <p:txBody>
          <a:bodyPr/>
          <a:lstStyle>
            <a:lvl1pPr marL="0" indent="0">
              <a:buNone/>
              <a:defRPr baseline="0">
                <a:solidFill>
                  <a:schemeClr val="bg1"/>
                </a:solidFill>
              </a:defRPr>
            </a:lvl1pPr>
          </a:lstStyle>
          <a:p>
            <a:r>
              <a:rPr lang="nl-NL"/>
              <a:t>Voeg een afbeelding in</a:t>
            </a:r>
          </a:p>
        </p:txBody>
      </p:sp>
      <p:sp>
        <p:nvSpPr>
          <p:cNvPr id="6" name="Tijdelijke aanduiding voor afbeelding 3">
            <a:extLst>
              <a:ext uri="{FF2B5EF4-FFF2-40B4-BE49-F238E27FC236}">
                <a16:creationId xmlns:a16="http://schemas.microsoft.com/office/drawing/2014/main" xmlns="" id="{3017A543-E8BE-7142-9455-E9B7A5793DD4}"/>
              </a:ext>
            </a:extLst>
          </p:cNvPr>
          <p:cNvSpPr>
            <a:spLocks noGrp="1"/>
          </p:cNvSpPr>
          <p:nvPr>
            <p:ph type="pic" sz="quarter" idx="10" hasCustomPrompt="1"/>
          </p:nvPr>
        </p:nvSpPr>
        <p:spPr>
          <a:xfrm>
            <a:off x="1" y="477070"/>
            <a:ext cx="6094530" cy="5908688"/>
          </a:xfrm>
          <a:custGeom>
            <a:avLst/>
            <a:gdLst>
              <a:gd name="connsiteX0" fmla="*/ 0 w 6102137"/>
              <a:gd name="connsiteY0" fmla="*/ 0 h 6858000"/>
              <a:gd name="connsiteX1" fmla="*/ 5085094 w 6102137"/>
              <a:gd name="connsiteY1" fmla="*/ 0 h 6858000"/>
              <a:gd name="connsiteX2" fmla="*/ 6102137 w 6102137"/>
              <a:gd name="connsiteY2" fmla="*/ 1017043 h 6858000"/>
              <a:gd name="connsiteX3" fmla="*/ 6102137 w 6102137"/>
              <a:gd name="connsiteY3" fmla="*/ 6858000 h 6858000"/>
              <a:gd name="connsiteX4" fmla="*/ 6102137 w 6102137"/>
              <a:gd name="connsiteY4" fmla="*/ 6858000 h 6858000"/>
              <a:gd name="connsiteX5" fmla="*/ 1017043 w 6102137"/>
              <a:gd name="connsiteY5" fmla="*/ 6858000 h 6858000"/>
              <a:gd name="connsiteX6" fmla="*/ 0 w 6102137"/>
              <a:gd name="connsiteY6" fmla="*/ 5840957 h 6858000"/>
              <a:gd name="connsiteX7" fmla="*/ 0 w 6102137"/>
              <a:gd name="connsiteY7" fmla="*/ 0 h 6858000"/>
              <a:gd name="connsiteX0" fmla="*/ 0 w 6102137"/>
              <a:gd name="connsiteY0" fmla="*/ 0 h 6858000"/>
              <a:gd name="connsiteX1" fmla="*/ 5085094 w 6102137"/>
              <a:gd name="connsiteY1" fmla="*/ 0 h 6858000"/>
              <a:gd name="connsiteX2" fmla="*/ 6096000 w 6102137"/>
              <a:gd name="connsiteY2" fmla="*/ 1784157 h 6858000"/>
              <a:gd name="connsiteX3" fmla="*/ 6102137 w 6102137"/>
              <a:gd name="connsiteY3" fmla="*/ 6858000 h 6858000"/>
              <a:gd name="connsiteX4" fmla="*/ 6102137 w 6102137"/>
              <a:gd name="connsiteY4" fmla="*/ 6858000 h 6858000"/>
              <a:gd name="connsiteX5" fmla="*/ 1017043 w 6102137"/>
              <a:gd name="connsiteY5" fmla="*/ 6858000 h 6858000"/>
              <a:gd name="connsiteX6" fmla="*/ 0 w 6102137"/>
              <a:gd name="connsiteY6" fmla="*/ 5840957 h 6858000"/>
              <a:gd name="connsiteX7" fmla="*/ 0 w 6102137"/>
              <a:gd name="connsiteY7" fmla="*/ 0 h 6858000"/>
              <a:gd name="connsiteX0" fmla="*/ 0 w 6102137"/>
              <a:gd name="connsiteY0" fmla="*/ 0 h 6858000"/>
              <a:gd name="connsiteX1" fmla="*/ 5103504 w 6102137"/>
              <a:gd name="connsiteY1" fmla="*/ 0 h 6858000"/>
              <a:gd name="connsiteX2" fmla="*/ 6096000 w 6102137"/>
              <a:gd name="connsiteY2" fmla="*/ 1784157 h 6858000"/>
              <a:gd name="connsiteX3" fmla="*/ 6102137 w 6102137"/>
              <a:gd name="connsiteY3" fmla="*/ 6858000 h 6858000"/>
              <a:gd name="connsiteX4" fmla="*/ 6102137 w 6102137"/>
              <a:gd name="connsiteY4" fmla="*/ 6858000 h 6858000"/>
              <a:gd name="connsiteX5" fmla="*/ 1017043 w 6102137"/>
              <a:gd name="connsiteY5" fmla="*/ 6858000 h 6858000"/>
              <a:gd name="connsiteX6" fmla="*/ 0 w 6102137"/>
              <a:gd name="connsiteY6" fmla="*/ 5840957 h 6858000"/>
              <a:gd name="connsiteX7" fmla="*/ 0 w 6102137"/>
              <a:gd name="connsiteY7" fmla="*/ 0 h 6858000"/>
              <a:gd name="connsiteX0" fmla="*/ 0 w 6102137"/>
              <a:gd name="connsiteY0" fmla="*/ 0 h 6865822"/>
              <a:gd name="connsiteX1" fmla="*/ 5103504 w 6102137"/>
              <a:gd name="connsiteY1" fmla="*/ 0 h 6865822"/>
              <a:gd name="connsiteX2" fmla="*/ 6096000 w 6102137"/>
              <a:gd name="connsiteY2" fmla="*/ 1784157 h 6865822"/>
              <a:gd name="connsiteX3" fmla="*/ 6102137 w 6102137"/>
              <a:gd name="connsiteY3" fmla="*/ 6858000 h 6865822"/>
              <a:gd name="connsiteX4" fmla="*/ 6102137 w 6102137"/>
              <a:gd name="connsiteY4" fmla="*/ 6858000 h 6865822"/>
              <a:gd name="connsiteX5" fmla="*/ 1017043 w 6102137"/>
              <a:gd name="connsiteY5" fmla="*/ 6858000 h 6865822"/>
              <a:gd name="connsiteX6" fmla="*/ 6137 w 6102137"/>
              <a:gd name="connsiteY6" fmla="*/ 6865822 h 6865822"/>
              <a:gd name="connsiteX7" fmla="*/ 0 w 6102137"/>
              <a:gd name="connsiteY7" fmla="*/ 0 h 6865822"/>
              <a:gd name="connsiteX0" fmla="*/ 0 w 6102137"/>
              <a:gd name="connsiteY0" fmla="*/ 0 h 6865822"/>
              <a:gd name="connsiteX1" fmla="*/ 5103504 w 6102137"/>
              <a:gd name="connsiteY1" fmla="*/ 0 h 6865822"/>
              <a:gd name="connsiteX2" fmla="*/ 6096000 w 6102137"/>
              <a:gd name="connsiteY2" fmla="*/ 1784157 h 6865822"/>
              <a:gd name="connsiteX3" fmla="*/ 6102137 w 6102137"/>
              <a:gd name="connsiteY3" fmla="*/ 6858000 h 6865822"/>
              <a:gd name="connsiteX4" fmla="*/ 6102137 w 6102137"/>
              <a:gd name="connsiteY4" fmla="*/ 6858000 h 6865822"/>
              <a:gd name="connsiteX5" fmla="*/ 5895888 w 6102137"/>
              <a:gd name="connsiteY5" fmla="*/ 6858000 h 6865822"/>
              <a:gd name="connsiteX6" fmla="*/ 6137 w 6102137"/>
              <a:gd name="connsiteY6" fmla="*/ 6865822 h 6865822"/>
              <a:gd name="connsiteX7" fmla="*/ 0 w 6102137"/>
              <a:gd name="connsiteY7" fmla="*/ 0 h 6865822"/>
              <a:gd name="connsiteX0" fmla="*/ 0 w 6102137"/>
              <a:gd name="connsiteY0" fmla="*/ 0 h 6865822"/>
              <a:gd name="connsiteX1" fmla="*/ 5103504 w 6102137"/>
              <a:gd name="connsiteY1" fmla="*/ 0 h 6865822"/>
              <a:gd name="connsiteX2" fmla="*/ 6096000 w 6102137"/>
              <a:gd name="connsiteY2" fmla="*/ 1784157 h 6865822"/>
              <a:gd name="connsiteX3" fmla="*/ 6102137 w 6102137"/>
              <a:gd name="connsiteY3" fmla="*/ 6858000 h 6865822"/>
              <a:gd name="connsiteX4" fmla="*/ 6102137 w 6102137"/>
              <a:gd name="connsiteY4" fmla="*/ 6858000 h 6865822"/>
              <a:gd name="connsiteX5" fmla="*/ 5134911 w 6102137"/>
              <a:gd name="connsiteY5" fmla="*/ 6858000 h 6865822"/>
              <a:gd name="connsiteX6" fmla="*/ 6137 w 6102137"/>
              <a:gd name="connsiteY6" fmla="*/ 6865822 h 6865822"/>
              <a:gd name="connsiteX7" fmla="*/ 0 w 6102137"/>
              <a:gd name="connsiteY7" fmla="*/ 0 h 6865822"/>
              <a:gd name="connsiteX0" fmla="*/ 0 w 6102137"/>
              <a:gd name="connsiteY0" fmla="*/ 0 h 6865822"/>
              <a:gd name="connsiteX1" fmla="*/ 5103504 w 6102137"/>
              <a:gd name="connsiteY1" fmla="*/ 0 h 6865822"/>
              <a:gd name="connsiteX2" fmla="*/ 6096000 w 6102137"/>
              <a:gd name="connsiteY2" fmla="*/ 1784157 h 6865822"/>
              <a:gd name="connsiteX3" fmla="*/ 6102137 w 6102137"/>
              <a:gd name="connsiteY3" fmla="*/ 6858000 h 6865822"/>
              <a:gd name="connsiteX4" fmla="*/ 5881208 w 6102137"/>
              <a:gd name="connsiteY4" fmla="*/ 5421962 h 6865822"/>
              <a:gd name="connsiteX5" fmla="*/ 5134911 w 6102137"/>
              <a:gd name="connsiteY5" fmla="*/ 6858000 h 6865822"/>
              <a:gd name="connsiteX6" fmla="*/ 6137 w 6102137"/>
              <a:gd name="connsiteY6" fmla="*/ 6865822 h 6865822"/>
              <a:gd name="connsiteX7" fmla="*/ 0 w 6102137"/>
              <a:gd name="connsiteY7" fmla="*/ 0 h 6865822"/>
              <a:gd name="connsiteX0" fmla="*/ 0 w 6102137"/>
              <a:gd name="connsiteY0" fmla="*/ 0 h 6865822"/>
              <a:gd name="connsiteX1" fmla="*/ 5103504 w 6102137"/>
              <a:gd name="connsiteY1" fmla="*/ 0 h 6865822"/>
              <a:gd name="connsiteX2" fmla="*/ 6096000 w 6102137"/>
              <a:gd name="connsiteY2" fmla="*/ 1784157 h 6865822"/>
              <a:gd name="connsiteX3" fmla="*/ 6102137 w 6102137"/>
              <a:gd name="connsiteY3" fmla="*/ 5047610 h 6865822"/>
              <a:gd name="connsiteX4" fmla="*/ 5881208 w 6102137"/>
              <a:gd name="connsiteY4" fmla="*/ 5421962 h 6865822"/>
              <a:gd name="connsiteX5" fmla="*/ 5134911 w 6102137"/>
              <a:gd name="connsiteY5" fmla="*/ 6858000 h 6865822"/>
              <a:gd name="connsiteX6" fmla="*/ 6137 w 6102137"/>
              <a:gd name="connsiteY6" fmla="*/ 6865822 h 6865822"/>
              <a:gd name="connsiteX7" fmla="*/ 0 w 6102137"/>
              <a:gd name="connsiteY7" fmla="*/ 0 h 6865822"/>
              <a:gd name="connsiteX0" fmla="*/ 0 w 6102137"/>
              <a:gd name="connsiteY0" fmla="*/ 0 h 6865822"/>
              <a:gd name="connsiteX1" fmla="*/ 5103504 w 6102137"/>
              <a:gd name="connsiteY1" fmla="*/ 0 h 6865822"/>
              <a:gd name="connsiteX2" fmla="*/ 6096000 w 6102137"/>
              <a:gd name="connsiteY2" fmla="*/ 1784157 h 6865822"/>
              <a:gd name="connsiteX3" fmla="*/ 6102137 w 6102137"/>
              <a:gd name="connsiteY3" fmla="*/ 5047610 h 6865822"/>
              <a:gd name="connsiteX4" fmla="*/ 5868935 w 6102137"/>
              <a:gd name="connsiteY4" fmla="*/ 5489468 h 6865822"/>
              <a:gd name="connsiteX5" fmla="*/ 5134911 w 6102137"/>
              <a:gd name="connsiteY5" fmla="*/ 6858000 h 6865822"/>
              <a:gd name="connsiteX6" fmla="*/ 6137 w 6102137"/>
              <a:gd name="connsiteY6" fmla="*/ 6865822 h 6865822"/>
              <a:gd name="connsiteX7" fmla="*/ 0 w 6102137"/>
              <a:gd name="connsiteY7" fmla="*/ 0 h 6865822"/>
              <a:gd name="connsiteX0" fmla="*/ 0 w 6096311"/>
              <a:gd name="connsiteY0" fmla="*/ 0 h 6865822"/>
              <a:gd name="connsiteX1" fmla="*/ 5103504 w 6096311"/>
              <a:gd name="connsiteY1" fmla="*/ 0 h 6865822"/>
              <a:gd name="connsiteX2" fmla="*/ 6096000 w 6096311"/>
              <a:gd name="connsiteY2" fmla="*/ 1784157 h 6865822"/>
              <a:gd name="connsiteX3" fmla="*/ 6091316 w 6096311"/>
              <a:gd name="connsiteY3" fmla="*/ 5090895 h 6865822"/>
              <a:gd name="connsiteX4" fmla="*/ 5868935 w 6096311"/>
              <a:gd name="connsiteY4" fmla="*/ 5489468 h 6865822"/>
              <a:gd name="connsiteX5" fmla="*/ 5134911 w 6096311"/>
              <a:gd name="connsiteY5" fmla="*/ 6858000 h 6865822"/>
              <a:gd name="connsiteX6" fmla="*/ 6137 w 6096311"/>
              <a:gd name="connsiteY6" fmla="*/ 6865822 h 6865822"/>
              <a:gd name="connsiteX7" fmla="*/ 0 w 6096311"/>
              <a:gd name="connsiteY7" fmla="*/ 0 h 6865822"/>
              <a:gd name="connsiteX0" fmla="*/ 0 w 6096311"/>
              <a:gd name="connsiteY0" fmla="*/ 0 h 6865822"/>
              <a:gd name="connsiteX1" fmla="*/ 5103504 w 6096311"/>
              <a:gd name="connsiteY1" fmla="*/ 0 h 6865822"/>
              <a:gd name="connsiteX2" fmla="*/ 6096000 w 6096311"/>
              <a:gd name="connsiteY2" fmla="*/ 1784157 h 6865822"/>
              <a:gd name="connsiteX3" fmla="*/ 6091316 w 6096311"/>
              <a:gd name="connsiteY3" fmla="*/ 5090895 h 6865822"/>
              <a:gd name="connsiteX4" fmla="*/ 5868935 w 6096311"/>
              <a:gd name="connsiteY4" fmla="*/ 5489468 h 6865822"/>
              <a:gd name="connsiteX5" fmla="*/ 5102447 w 6096311"/>
              <a:gd name="connsiteY5" fmla="*/ 6863411 h 6865822"/>
              <a:gd name="connsiteX6" fmla="*/ 6137 w 6096311"/>
              <a:gd name="connsiteY6" fmla="*/ 6865822 h 6865822"/>
              <a:gd name="connsiteX7" fmla="*/ 0 w 6096311"/>
              <a:gd name="connsiteY7" fmla="*/ 0 h 6865822"/>
              <a:gd name="connsiteX0" fmla="*/ 0 w 6096674"/>
              <a:gd name="connsiteY0" fmla="*/ 0 h 6865822"/>
              <a:gd name="connsiteX1" fmla="*/ 5103504 w 6096674"/>
              <a:gd name="connsiteY1" fmla="*/ 0 h 6865822"/>
              <a:gd name="connsiteX2" fmla="*/ 6096000 w 6096674"/>
              <a:gd name="connsiteY2" fmla="*/ 1784157 h 6865822"/>
              <a:gd name="connsiteX3" fmla="*/ 6096632 w 6096674"/>
              <a:gd name="connsiteY3" fmla="*/ 5096211 h 6865822"/>
              <a:gd name="connsiteX4" fmla="*/ 5868935 w 6096674"/>
              <a:gd name="connsiteY4" fmla="*/ 5489468 h 6865822"/>
              <a:gd name="connsiteX5" fmla="*/ 5102447 w 6096674"/>
              <a:gd name="connsiteY5" fmla="*/ 6863411 h 6865822"/>
              <a:gd name="connsiteX6" fmla="*/ 6137 w 6096674"/>
              <a:gd name="connsiteY6" fmla="*/ 6865822 h 6865822"/>
              <a:gd name="connsiteX7" fmla="*/ 0 w 6096674"/>
              <a:gd name="connsiteY7" fmla="*/ 0 h 6865822"/>
              <a:gd name="connsiteX0" fmla="*/ 0 w 6096674"/>
              <a:gd name="connsiteY0" fmla="*/ 0 h 6865822"/>
              <a:gd name="connsiteX1" fmla="*/ 5103504 w 6096674"/>
              <a:gd name="connsiteY1" fmla="*/ 0 h 6865822"/>
              <a:gd name="connsiteX2" fmla="*/ 6096000 w 6096674"/>
              <a:gd name="connsiteY2" fmla="*/ 1784157 h 6865822"/>
              <a:gd name="connsiteX3" fmla="*/ 6096632 w 6096674"/>
              <a:gd name="connsiteY3" fmla="*/ 5080262 h 6865822"/>
              <a:gd name="connsiteX4" fmla="*/ 5868935 w 6096674"/>
              <a:gd name="connsiteY4" fmla="*/ 5489468 h 6865822"/>
              <a:gd name="connsiteX5" fmla="*/ 5102447 w 6096674"/>
              <a:gd name="connsiteY5" fmla="*/ 6863411 h 6865822"/>
              <a:gd name="connsiteX6" fmla="*/ 6137 w 6096674"/>
              <a:gd name="connsiteY6" fmla="*/ 6865822 h 6865822"/>
              <a:gd name="connsiteX7" fmla="*/ 0 w 6096674"/>
              <a:gd name="connsiteY7" fmla="*/ 0 h 6865822"/>
              <a:gd name="connsiteX0" fmla="*/ 0 w 6096674"/>
              <a:gd name="connsiteY0" fmla="*/ 0 h 6865822"/>
              <a:gd name="connsiteX1" fmla="*/ 5372673 w 6096674"/>
              <a:gd name="connsiteY1" fmla="*/ 0 h 6865822"/>
              <a:gd name="connsiteX2" fmla="*/ 6096000 w 6096674"/>
              <a:gd name="connsiteY2" fmla="*/ 1784157 h 6865822"/>
              <a:gd name="connsiteX3" fmla="*/ 6096632 w 6096674"/>
              <a:gd name="connsiteY3" fmla="*/ 5080262 h 6865822"/>
              <a:gd name="connsiteX4" fmla="*/ 5868935 w 6096674"/>
              <a:gd name="connsiteY4" fmla="*/ 5489468 h 6865822"/>
              <a:gd name="connsiteX5" fmla="*/ 5102447 w 6096674"/>
              <a:gd name="connsiteY5" fmla="*/ 6863411 h 6865822"/>
              <a:gd name="connsiteX6" fmla="*/ 6137 w 6096674"/>
              <a:gd name="connsiteY6" fmla="*/ 6865822 h 6865822"/>
              <a:gd name="connsiteX7" fmla="*/ 0 w 6096674"/>
              <a:gd name="connsiteY7" fmla="*/ 0 h 6865822"/>
              <a:gd name="connsiteX0" fmla="*/ 0 w 6096674"/>
              <a:gd name="connsiteY0" fmla="*/ 0 h 6865822"/>
              <a:gd name="connsiteX1" fmla="*/ 5372673 w 6096674"/>
              <a:gd name="connsiteY1" fmla="*/ 0 h 6865822"/>
              <a:gd name="connsiteX2" fmla="*/ 6096000 w 6096674"/>
              <a:gd name="connsiteY2" fmla="*/ 1523591 h 6865822"/>
              <a:gd name="connsiteX3" fmla="*/ 6096632 w 6096674"/>
              <a:gd name="connsiteY3" fmla="*/ 5080262 h 6865822"/>
              <a:gd name="connsiteX4" fmla="*/ 5868935 w 6096674"/>
              <a:gd name="connsiteY4" fmla="*/ 5489468 h 6865822"/>
              <a:gd name="connsiteX5" fmla="*/ 5102447 w 6096674"/>
              <a:gd name="connsiteY5" fmla="*/ 6863411 h 6865822"/>
              <a:gd name="connsiteX6" fmla="*/ 6137 w 6096674"/>
              <a:gd name="connsiteY6" fmla="*/ 6865822 h 6865822"/>
              <a:gd name="connsiteX7" fmla="*/ 0 w 6096674"/>
              <a:gd name="connsiteY7" fmla="*/ 0 h 6865822"/>
              <a:gd name="connsiteX0" fmla="*/ 0 w 6096674"/>
              <a:gd name="connsiteY0" fmla="*/ 0 h 6865822"/>
              <a:gd name="connsiteX1" fmla="*/ 5372673 w 6096674"/>
              <a:gd name="connsiteY1" fmla="*/ 0 h 6865822"/>
              <a:gd name="connsiteX2" fmla="*/ 6096000 w 6096674"/>
              <a:gd name="connsiteY2" fmla="*/ 1523591 h 6865822"/>
              <a:gd name="connsiteX3" fmla="*/ 6096633 w 6096674"/>
              <a:gd name="connsiteY3" fmla="*/ 5354912 h 6865822"/>
              <a:gd name="connsiteX4" fmla="*/ 5868935 w 6096674"/>
              <a:gd name="connsiteY4" fmla="*/ 5489468 h 6865822"/>
              <a:gd name="connsiteX5" fmla="*/ 5102447 w 6096674"/>
              <a:gd name="connsiteY5" fmla="*/ 6863411 h 6865822"/>
              <a:gd name="connsiteX6" fmla="*/ 6137 w 6096674"/>
              <a:gd name="connsiteY6" fmla="*/ 6865822 h 6865822"/>
              <a:gd name="connsiteX7" fmla="*/ 0 w 6096674"/>
              <a:gd name="connsiteY7" fmla="*/ 0 h 6865822"/>
              <a:gd name="connsiteX0" fmla="*/ 0 w 6096674"/>
              <a:gd name="connsiteY0" fmla="*/ 0 h 6865822"/>
              <a:gd name="connsiteX1" fmla="*/ 5372673 w 6096674"/>
              <a:gd name="connsiteY1" fmla="*/ 0 h 6865822"/>
              <a:gd name="connsiteX2" fmla="*/ 6096000 w 6096674"/>
              <a:gd name="connsiteY2" fmla="*/ 1523591 h 6865822"/>
              <a:gd name="connsiteX3" fmla="*/ 6096633 w 6096674"/>
              <a:gd name="connsiteY3" fmla="*/ 5354912 h 6865822"/>
              <a:gd name="connsiteX4" fmla="*/ 5372467 w 6096674"/>
              <a:gd name="connsiteY4" fmla="*/ 6855678 h 6865822"/>
              <a:gd name="connsiteX5" fmla="*/ 5102447 w 6096674"/>
              <a:gd name="connsiteY5" fmla="*/ 6863411 h 6865822"/>
              <a:gd name="connsiteX6" fmla="*/ 6137 w 6096674"/>
              <a:gd name="connsiteY6" fmla="*/ 6865822 h 6865822"/>
              <a:gd name="connsiteX7" fmla="*/ 0 w 6096674"/>
              <a:gd name="connsiteY7" fmla="*/ 0 h 6865822"/>
              <a:gd name="connsiteX0" fmla="*/ 0 w 6096633"/>
              <a:gd name="connsiteY0" fmla="*/ 0 h 6865822"/>
              <a:gd name="connsiteX1" fmla="*/ 5372673 w 6096633"/>
              <a:gd name="connsiteY1" fmla="*/ 0 h 6865822"/>
              <a:gd name="connsiteX2" fmla="*/ 6029096 w 6096633"/>
              <a:gd name="connsiteY2" fmla="*/ 1523591 h 6865822"/>
              <a:gd name="connsiteX3" fmla="*/ 6096633 w 6096633"/>
              <a:gd name="connsiteY3" fmla="*/ 5354912 h 6865822"/>
              <a:gd name="connsiteX4" fmla="*/ 5372467 w 6096633"/>
              <a:gd name="connsiteY4" fmla="*/ 6855678 h 6865822"/>
              <a:gd name="connsiteX5" fmla="*/ 5102447 w 6096633"/>
              <a:gd name="connsiteY5" fmla="*/ 6863411 h 6865822"/>
              <a:gd name="connsiteX6" fmla="*/ 6137 w 6096633"/>
              <a:gd name="connsiteY6" fmla="*/ 6865822 h 6865822"/>
              <a:gd name="connsiteX7" fmla="*/ 0 w 6096633"/>
              <a:gd name="connsiteY7" fmla="*/ 0 h 6865822"/>
              <a:gd name="connsiteX0" fmla="*/ 0 w 6029334"/>
              <a:gd name="connsiteY0" fmla="*/ 0 h 6865822"/>
              <a:gd name="connsiteX1" fmla="*/ 5372673 w 6029334"/>
              <a:gd name="connsiteY1" fmla="*/ 0 h 6865822"/>
              <a:gd name="connsiteX2" fmla="*/ 6029096 w 6029334"/>
              <a:gd name="connsiteY2" fmla="*/ 1523591 h 6865822"/>
              <a:gd name="connsiteX3" fmla="*/ 6021365 w 6029334"/>
              <a:gd name="connsiteY3" fmla="*/ 5364759 h 6865822"/>
              <a:gd name="connsiteX4" fmla="*/ 5372467 w 6029334"/>
              <a:gd name="connsiteY4" fmla="*/ 6855678 h 6865822"/>
              <a:gd name="connsiteX5" fmla="*/ 5102447 w 6029334"/>
              <a:gd name="connsiteY5" fmla="*/ 6863411 h 6865822"/>
              <a:gd name="connsiteX6" fmla="*/ 6137 w 6029334"/>
              <a:gd name="connsiteY6" fmla="*/ 6865822 h 6865822"/>
              <a:gd name="connsiteX7" fmla="*/ 0 w 6029334"/>
              <a:gd name="connsiteY7" fmla="*/ 0 h 6865822"/>
              <a:gd name="connsiteX0" fmla="*/ 0 w 6029334"/>
              <a:gd name="connsiteY0" fmla="*/ 0 h 6865822"/>
              <a:gd name="connsiteX1" fmla="*/ 5372673 w 6029334"/>
              <a:gd name="connsiteY1" fmla="*/ 0 h 6865822"/>
              <a:gd name="connsiteX2" fmla="*/ 6029096 w 6029334"/>
              <a:gd name="connsiteY2" fmla="*/ 1523591 h 6865822"/>
              <a:gd name="connsiteX3" fmla="*/ 6021365 w 6029334"/>
              <a:gd name="connsiteY3" fmla="*/ 5364759 h 6865822"/>
              <a:gd name="connsiteX4" fmla="*/ 5330652 w 6029334"/>
              <a:gd name="connsiteY4" fmla="*/ 6826140 h 6865822"/>
              <a:gd name="connsiteX5" fmla="*/ 5102447 w 6029334"/>
              <a:gd name="connsiteY5" fmla="*/ 6863411 h 6865822"/>
              <a:gd name="connsiteX6" fmla="*/ 6137 w 6029334"/>
              <a:gd name="connsiteY6" fmla="*/ 6865822 h 6865822"/>
              <a:gd name="connsiteX7" fmla="*/ 0 w 6029334"/>
              <a:gd name="connsiteY7" fmla="*/ 0 h 6865822"/>
              <a:gd name="connsiteX0" fmla="*/ 0 w 6029334"/>
              <a:gd name="connsiteY0" fmla="*/ 0 h 6865822"/>
              <a:gd name="connsiteX1" fmla="*/ 5314132 w 6029334"/>
              <a:gd name="connsiteY1" fmla="*/ 19692 h 6865822"/>
              <a:gd name="connsiteX2" fmla="*/ 6029096 w 6029334"/>
              <a:gd name="connsiteY2" fmla="*/ 1523591 h 6865822"/>
              <a:gd name="connsiteX3" fmla="*/ 6021365 w 6029334"/>
              <a:gd name="connsiteY3" fmla="*/ 5364759 h 6865822"/>
              <a:gd name="connsiteX4" fmla="*/ 5330652 w 6029334"/>
              <a:gd name="connsiteY4" fmla="*/ 6826140 h 6865822"/>
              <a:gd name="connsiteX5" fmla="*/ 5102447 w 6029334"/>
              <a:gd name="connsiteY5" fmla="*/ 6863411 h 6865822"/>
              <a:gd name="connsiteX6" fmla="*/ 6137 w 6029334"/>
              <a:gd name="connsiteY6" fmla="*/ 6865822 h 6865822"/>
              <a:gd name="connsiteX7" fmla="*/ 0 w 6029334"/>
              <a:gd name="connsiteY7" fmla="*/ 0 h 6865822"/>
              <a:gd name="connsiteX0" fmla="*/ 0 w 6029334"/>
              <a:gd name="connsiteY0" fmla="*/ 0 h 6865822"/>
              <a:gd name="connsiteX1" fmla="*/ 5314132 w 6029334"/>
              <a:gd name="connsiteY1" fmla="*/ 19692 h 6865822"/>
              <a:gd name="connsiteX2" fmla="*/ 6029096 w 6029334"/>
              <a:gd name="connsiteY2" fmla="*/ 1523591 h 6865822"/>
              <a:gd name="connsiteX3" fmla="*/ 6021365 w 6029334"/>
              <a:gd name="connsiteY3" fmla="*/ 5364759 h 6865822"/>
              <a:gd name="connsiteX4" fmla="*/ 5300745 w 6029334"/>
              <a:gd name="connsiteY4" fmla="*/ 6861352 h 6865822"/>
              <a:gd name="connsiteX5" fmla="*/ 5102447 w 6029334"/>
              <a:gd name="connsiteY5" fmla="*/ 6863411 h 6865822"/>
              <a:gd name="connsiteX6" fmla="*/ 6137 w 6029334"/>
              <a:gd name="connsiteY6" fmla="*/ 6865822 h 6865822"/>
              <a:gd name="connsiteX7" fmla="*/ 0 w 6029334"/>
              <a:gd name="connsiteY7" fmla="*/ 0 h 6865822"/>
              <a:gd name="connsiteX0" fmla="*/ 0 w 6029334"/>
              <a:gd name="connsiteY0" fmla="*/ 0 h 6865822"/>
              <a:gd name="connsiteX1" fmla="*/ 5314132 w 6029334"/>
              <a:gd name="connsiteY1" fmla="*/ 19692 h 6865822"/>
              <a:gd name="connsiteX2" fmla="*/ 6029096 w 6029334"/>
              <a:gd name="connsiteY2" fmla="*/ 1523591 h 6865822"/>
              <a:gd name="connsiteX3" fmla="*/ 6021365 w 6029334"/>
              <a:gd name="connsiteY3" fmla="*/ 5364759 h 6865822"/>
              <a:gd name="connsiteX4" fmla="*/ 5300745 w 6029334"/>
              <a:gd name="connsiteY4" fmla="*/ 6861352 h 6865822"/>
              <a:gd name="connsiteX5" fmla="*/ 6137 w 6029334"/>
              <a:gd name="connsiteY5" fmla="*/ 6865822 h 6865822"/>
              <a:gd name="connsiteX6" fmla="*/ 0 w 6029334"/>
              <a:gd name="connsiteY6" fmla="*/ 0 h 6865822"/>
              <a:gd name="connsiteX0" fmla="*/ 0 w 6029135"/>
              <a:gd name="connsiteY0" fmla="*/ 0 h 6865822"/>
              <a:gd name="connsiteX1" fmla="*/ 5314132 w 6029135"/>
              <a:gd name="connsiteY1" fmla="*/ 19692 h 6865822"/>
              <a:gd name="connsiteX2" fmla="*/ 6029096 w 6029135"/>
              <a:gd name="connsiteY2" fmla="*/ 1523591 h 6865822"/>
              <a:gd name="connsiteX3" fmla="*/ 5955569 w 6029135"/>
              <a:gd name="connsiteY3" fmla="*/ 5357717 h 6865822"/>
              <a:gd name="connsiteX4" fmla="*/ 5300745 w 6029135"/>
              <a:gd name="connsiteY4" fmla="*/ 6861352 h 6865822"/>
              <a:gd name="connsiteX5" fmla="*/ 6137 w 6029135"/>
              <a:gd name="connsiteY5" fmla="*/ 6865822 h 6865822"/>
              <a:gd name="connsiteX6" fmla="*/ 0 w 6029135"/>
              <a:gd name="connsiteY6" fmla="*/ 0 h 6865822"/>
              <a:gd name="connsiteX0" fmla="*/ 0 w 6029260"/>
              <a:gd name="connsiteY0" fmla="*/ 0 h 6865822"/>
              <a:gd name="connsiteX1" fmla="*/ 5314132 w 6029260"/>
              <a:gd name="connsiteY1" fmla="*/ 19692 h 6865822"/>
              <a:gd name="connsiteX2" fmla="*/ 6029096 w 6029260"/>
              <a:gd name="connsiteY2" fmla="*/ 1523591 h 6865822"/>
              <a:gd name="connsiteX3" fmla="*/ 6015385 w 6029260"/>
              <a:gd name="connsiteY3" fmla="*/ 5350676 h 6865822"/>
              <a:gd name="connsiteX4" fmla="*/ 5300745 w 6029260"/>
              <a:gd name="connsiteY4" fmla="*/ 6861352 h 6865822"/>
              <a:gd name="connsiteX5" fmla="*/ 6137 w 6029260"/>
              <a:gd name="connsiteY5" fmla="*/ 6865822 h 6865822"/>
              <a:gd name="connsiteX6" fmla="*/ 0 w 6029260"/>
              <a:gd name="connsiteY6" fmla="*/ 0 h 6865822"/>
              <a:gd name="connsiteX0" fmla="*/ 0 w 6015385"/>
              <a:gd name="connsiteY0" fmla="*/ 0 h 6865822"/>
              <a:gd name="connsiteX1" fmla="*/ 5314132 w 6015385"/>
              <a:gd name="connsiteY1" fmla="*/ 19692 h 6865822"/>
              <a:gd name="connsiteX2" fmla="*/ 5967298 w 6015385"/>
              <a:gd name="connsiteY2" fmla="*/ 1501203 h 6865822"/>
              <a:gd name="connsiteX3" fmla="*/ 6015385 w 6015385"/>
              <a:gd name="connsiteY3" fmla="*/ 5350676 h 6865822"/>
              <a:gd name="connsiteX4" fmla="*/ 5300745 w 6015385"/>
              <a:gd name="connsiteY4" fmla="*/ 6861352 h 6865822"/>
              <a:gd name="connsiteX5" fmla="*/ 6137 w 6015385"/>
              <a:gd name="connsiteY5" fmla="*/ 6865822 h 6865822"/>
              <a:gd name="connsiteX6" fmla="*/ 0 w 6015385"/>
              <a:gd name="connsiteY6" fmla="*/ 0 h 6865822"/>
              <a:gd name="connsiteX0" fmla="*/ 0 w 6019917"/>
              <a:gd name="connsiteY0" fmla="*/ 0 h 6865822"/>
              <a:gd name="connsiteX1" fmla="*/ 5314132 w 6019917"/>
              <a:gd name="connsiteY1" fmla="*/ 19692 h 6865822"/>
              <a:gd name="connsiteX2" fmla="*/ 6019590 w 6019917"/>
              <a:gd name="connsiteY2" fmla="*/ 1517994 h 6865822"/>
              <a:gd name="connsiteX3" fmla="*/ 6015385 w 6019917"/>
              <a:gd name="connsiteY3" fmla="*/ 5350676 h 6865822"/>
              <a:gd name="connsiteX4" fmla="*/ 5300745 w 6019917"/>
              <a:gd name="connsiteY4" fmla="*/ 6861352 h 6865822"/>
              <a:gd name="connsiteX5" fmla="*/ 6137 w 6019917"/>
              <a:gd name="connsiteY5" fmla="*/ 6865822 h 6865822"/>
              <a:gd name="connsiteX6" fmla="*/ 0 w 6019917"/>
              <a:gd name="connsiteY6" fmla="*/ 0 h 6865822"/>
              <a:gd name="connsiteX0" fmla="*/ 0 w 6019618"/>
              <a:gd name="connsiteY0" fmla="*/ 0 h 6865822"/>
              <a:gd name="connsiteX1" fmla="*/ 5314132 w 6019618"/>
              <a:gd name="connsiteY1" fmla="*/ 19692 h 6865822"/>
              <a:gd name="connsiteX2" fmla="*/ 6019590 w 6019618"/>
              <a:gd name="connsiteY2" fmla="*/ 1517994 h 6865822"/>
              <a:gd name="connsiteX3" fmla="*/ 5914128 w 6019618"/>
              <a:gd name="connsiteY3" fmla="*/ 5360213 h 6865822"/>
              <a:gd name="connsiteX4" fmla="*/ 5300745 w 6019618"/>
              <a:gd name="connsiteY4" fmla="*/ 6861352 h 6865822"/>
              <a:gd name="connsiteX5" fmla="*/ 6137 w 6019618"/>
              <a:gd name="connsiteY5" fmla="*/ 6865822 h 6865822"/>
              <a:gd name="connsiteX6" fmla="*/ 0 w 6019618"/>
              <a:gd name="connsiteY6" fmla="*/ 0 h 6865822"/>
              <a:gd name="connsiteX0" fmla="*/ 0 w 6020163"/>
              <a:gd name="connsiteY0" fmla="*/ 0 h 6865822"/>
              <a:gd name="connsiteX1" fmla="*/ 5314132 w 6020163"/>
              <a:gd name="connsiteY1" fmla="*/ 19692 h 6865822"/>
              <a:gd name="connsiteX2" fmla="*/ 6019590 w 6020163"/>
              <a:gd name="connsiteY2" fmla="*/ 1517994 h 6865822"/>
              <a:gd name="connsiteX3" fmla="*/ 6019435 w 6020163"/>
              <a:gd name="connsiteY3" fmla="*/ 5360213 h 6865822"/>
              <a:gd name="connsiteX4" fmla="*/ 5300745 w 6020163"/>
              <a:gd name="connsiteY4" fmla="*/ 6861352 h 6865822"/>
              <a:gd name="connsiteX5" fmla="*/ 6137 w 6020163"/>
              <a:gd name="connsiteY5" fmla="*/ 6865822 h 6865822"/>
              <a:gd name="connsiteX6" fmla="*/ 0 w 6020163"/>
              <a:gd name="connsiteY6" fmla="*/ 0 h 6865822"/>
              <a:gd name="connsiteX0" fmla="*/ 0 w 6020163"/>
              <a:gd name="connsiteY0" fmla="*/ 1719 h 6867541"/>
              <a:gd name="connsiteX1" fmla="*/ 5671780 w 6020163"/>
              <a:gd name="connsiteY1" fmla="*/ 0 h 6867541"/>
              <a:gd name="connsiteX2" fmla="*/ 6019590 w 6020163"/>
              <a:gd name="connsiteY2" fmla="*/ 1519713 h 6867541"/>
              <a:gd name="connsiteX3" fmla="*/ 6019435 w 6020163"/>
              <a:gd name="connsiteY3" fmla="*/ 5361932 h 6867541"/>
              <a:gd name="connsiteX4" fmla="*/ 5300745 w 6020163"/>
              <a:gd name="connsiteY4" fmla="*/ 6863071 h 6867541"/>
              <a:gd name="connsiteX5" fmla="*/ 6137 w 6020163"/>
              <a:gd name="connsiteY5" fmla="*/ 6867541 h 6867541"/>
              <a:gd name="connsiteX6" fmla="*/ 0 w 6020163"/>
              <a:gd name="connsiteY6" fmla="*/ 1719 h 6867541"/>
              <a:gd name="connsiteX0" fmla="*/ 0 w 6020163"/>
              <a:gd name="connsiteY0" fmla="*/ 1719 h 6867541"/>
              <a:gd name="connsiteX1" fmla="*/ 5671780 w 6020163"/>
              <a:gd name="connsiteY1" fmla="*/ 0 h 6867541"/>
              <a:gd name="connsiteX2" fmla="*/ 6019590 w 6020163"/>
              <a:gd name="connsiteY2" fmla="*/ 1519713 h 6867541"/>
              <a:gd name="connsiteX3" fmla="*/ 6019435 w 6020163"/>
              <a:gd name="connsiteY3" fmla="*/ 5361932 h 6867541"/>
              <a:gd name="connsiteX4" fmla="*/ 5300745 w 6020163"/>
              <a:gd name="connsiteY4" fmla="*/ 6863071 h 6867541"/>
              <a:gd name="connsiteX5" fmla="*/ 6137 w 6020163"/>
              <a:gd name="connsiteY5" fmla="*/ 6867541 h 6867541"/>
              <a:gd name="connsiteX6" fmla="*/ 0 w 6020163"/>
              <a:gd name="connsiteY6" fmla="*/ 1719 h 6867541"/>
              <a:gd name="connsiteX0" fmla="*/ 0 w 6020163"/>
              <a:gd name="connsiteY0" fmla="*/ 1719 h 6867541"/>
              <a:gd name="connsiteX1" fmla="*/ 5671780 w 6020163"/>
              <a:gd name="connsiteY1" fmla="*/ 0 h 6867541"/>
              <a:gd name="connsiteX2" fmla="*/ 6019590 w 6020163"/>
              <a:gd name="connsiteY2" fmla="*/ 784618 h 6867541"/>
              <a:gd name="connsiteX3" fmla="*/ 6019435 w 6020163"/>
              <a:gd name="connsiteY3" fmla="*/ 5361932 h 6867541"/>
              <a:gd name="connsiteX4" fmla="*/ 5300745 w 6020163"/>
              <a:gd name="connsiteY4" fmla="*/ 6863071 h 6867541"/>
              <a:gd name="connsiteX5" fmla="*/ 6137 w 6020163"/>
              <a:gd name="connsiteY5" fmla="*/ 6867541 h 6867541"/>
              <a:gd name="connsiteX6" fmla="*/ 0 w 6020163"/>
              <a:gd name="connsiteY6" fmla="*/ 1719 h 6867541"/>
              <a:gd name="connsiteX0" fmla="*/ 0 w 6020163"/>
              <a:gd name="connsiteY0" fmla="*/ 1719 h 6867541"/>
              <a:gd name="connsiteX1" fmla="*/ 5671780 w 6020163"/>
              <a:gd name="connsiteY1" fmla="*/ 0 h 6867541"/>
              <a:gd name="connsiteX2" fmla="*/ 6019590 w 6020163"/>
              <a:gd name="connsiteY2" fmla="*/ 784618 h 6867541"/>
              <a:gd name="connsiteX3" fmla="*/ 6019435 w 6020163"/>
              <a:gd name="connsiteY3" fmla="*/ 5361932 h 6867541"/>
              <a:gd name="connsiteX4" fmla="*/ 5300745 w 6020163"/>
              <a:gd name="connsiteY4" fmla="*/ 6863071 h 6867541"/>
              <a:gd name="connsiteX5" fmla="*/ 6137 w 6020163"/>
              <a:gd name="connsiteY5" fmla="*/ 6867541 h 6867541"/>
              <a:gd name="connsiteX6" fmla="*/ 0 w 6020163"/>
              <a:gd name="connsiteY6" fmla="*/ 1719 h 6867541"/>
              <a:gd name="connsiteX0" fmla="*/ 0 w 6020163"/>
              <a:gd name="connsiteY0" fmla="*/ 0 h 6865822"/>
              <a:gd name="connsiteX1" fmla="*/ 5685570 w 6020163"/>
              <a:gd name="connsiteY1" fmla="*/ 2340 h 6865822"/>
              <a:gd name="connsiteX2" fmla="*/ 6019590 w 6020163"/>
              <a:gd name="connsiteY2" fmla="*/ 782899 h 6865822"/>
              <a:gd name="connsiteX3" fmla="*/ 6019435 w 6020163"/>
              <a:gd name="connsiteY3" fmla="*/ 5360213 h 6865822"/>
              <a:gd name="connsiteX4" fmla="*/ 5300745 w 6020163"/>
              <a:gd name="connsiteY4" fmla="*/ 6861352 h 6865822"/>
              <a:gd name="connsiteX5" fmla="*/ 6137 w 6020163"/>
              <a:gd name="connsiteY5" fmla="*/ 6865822 h 6865822"/>
              <a:gd name="connsiteX6" fmla="*/ 0 w 6020163"/>
              <a:gd name="connsiteY6" fmla="*/ 0 h 6865822"/>
              <a:gd name="connsiteX0" fmla="*/ 0 w 6020163"/>
              <a:gd name="connsiteY0" fmla="*/ 0 h 6865822"/>
              <a:gd name="connsiteX1" fmla="*/ 5685570 w 6020163"/>
              <a:gd name="connsiteY1" fmla="*/ 2340 h 6865822"/>
              <a:gd name="connsiteX2" fmla="*/ 6019590 w 6020163"/>
              <a:gd name="connsiteY2" fmla="*/ 782899 h 6865822"/>
              <a:gd name="connsiteX3" fmla="*/ 6019435 w 6020163"/>
              <a:gd name="connsiteY3" fmla="*/ 5360213 h 6865822"/>
              <a:gd name="connsiteX4" fmla="*/ 5300745 w 6020163"/>
              <a:gd name="connsiteY4" fmla="*/ 6861352 h 6865822"/>
              <a:gd name="connsiteX5" fmla="*/ 6137 w 6020163"/>
              <a:gd name="connsiteY5" fmla="*/ 6865822 h 6865822"/>
              <a:gd name="connsiteX6" fmla="*/ 0 w 6020163"/>
              <a:gd name="connsiteY6" fmla="*/ 0 h 6865822"/>
              <a:gd name="connsiteX0" fmla="*/ 0 w 6023386"/>
              <a:gd name="connsiteY0" fmla="*/ 0 h 6865822"/>
              <a:gd name="connsiteX1" fmla="*/ 5685570 w 6023386"/>
              <a:gd name="connsiteY1" fmla="*/ 2340 h 6865822"/>
              <a:gd name="connsiteX2" fmla="*/ 6023037 w 6023386"/>
              <a:gd name="connsiteY2" fmla="*/ 795075 h 6865822"/>
              <a:gd name="connsiteX3" fmla="*/ 6019435 w 6023386"/>
              <a:gd name="connsiteY3" fmla="*/ 5360213 h 6865822"/>
              <a:gd name="connsiteX4" fmla="*/ 5300745 w 6023386"/>
              <a:gd name="connsiteY4" fmla="*/ 6861352 h 6865822"/>
              <a:gd name="connsiteX5" fmla="*/ 6137 w 6023386"/>
              <a:gd name="connsiteY5" fmla="*/ 6865822 h 6865822"/>
              <a:gd name="connsiteX6" fmla="*/ 0 w 6023386"/>
              <a:gd name="connsiteY6" fmla="*/ 0 h 6865822"/>
              <a:gd name="connsiteX0" fmla="*/ 0 w 6019435"/>
              <a:gd name="connsiteY0" fmla="*/ 0 h 6865822"/>
              <a:gd name="connsiteX1" fmla="*/ 5685570 w 6019435"/>
              <a:gd name="connsiteY1" fmla="*/ 2340 h 6865822"/>
              <a:gd name="connsiteX2" fmla="*/ 5971327 w 6019435"/>
              <a:gd name="connsiteY2" fmla="*/ 831604 h 6865822"/>
              <a:gd name="connsiteX3" fmla="*/ 6019435 w 6019435"/>
              <a:gd name="connsiteY3" fmla="*/ 5360213 h 6865822"/>
              <a:gd name="connsiteX4" fmla="*/ 5300745 w 6019435"/>
              <a:gd name="connsiteY4" fmla="*/ 6861352 h 6865822"/>
              <a:gd name="connsiteX5" fmla="*/ 6137 w 6019435"/>
              <a:gd name="connsiteY5" fmla="*/ 6865822 h 6865822"/>
              <a:gd name="connsiteX6" fmla="*/ 0 w 6019435"/>
              <a:gd name="connsiteY6" fmla="*/ 0 h 6865822"/>
              <a:gd name="connsiteX0" fmla="*/ 0 w 6023387"/>
              <a:gd name="connsiteY0" fmla="*/ 0 h 6865822"/>
              <a:gd name="connsiteX1" fmla="*/ 5685570 w 6023387"/>
              <a:gd name="connsiteY1" fmla="*/ 2340 h 6865822"/>
              <a:gd name="connsiteX2" fmla="*/ 6023038 w 6023387"/>
              <a:gd name="connsiteY2" fmla="*/ 803192 h 6865822"/>
              <a:gd name="connsiteX3" fmla="*/ 6019435 w 6023387"/>
              <a:gd name="connsiteY3" fmla="*/ 5360213 h 6865822"/>
              <a:gd name="connsiteX4" fmla="*/ 5300745 w 6023387"/>
              <a:gd name="connsiteY4" fmla="*/ 6861352 h 6865822"/>
              <a:gd name="connsiteX5" fmla="*/ 6137 w 6023387"/>
              <a:gd name="connsiteY5" fmla="*/ 6865822 h 6865822"/>
              <a:gd name="connsiteX6" fmla="*/ 0 w 6023387"/>
              <a:gd name="connsiteY6" fmla="*/ 0 h 6865822"/>
              <a:gd name="connsiteX0" fmla="*/ 0 w 6023387"/>
              <a:gd name="connsiteY0" fmla="*/ 0 h 6865822"/>
              <a:gd name="connsiteX1" fmla="*/ 5685570 w 6023387"/>
              <a:gd name="connsiteY1" fmla="*/ 2340 h 6865822"/>
              <a:gd name="connsiteX2" fmla="*/ 6023038 w 6023387"/>
              <a:gd name="connsiteY2" fmla="*/ 803192 h 6865822"/>
              <a:gd name="connsiteX3" fmla="*/ 6019435 w 6023387"/>
              <a:gd name="connsiteY3" fmla="*/ 5360213 h 6865822"/>
              <a:gd name="connsiteX4" fmla="*/ 5300745 w 6023387"/>
              <a:gd name="connsiteY4" fmla="*/ 6861352 h 6865822"/>
              <a:gd name="connsiteX5" fmla="*/ 6137 w 6023387"/>
              <a:gd name="connsiteY5" fmla="*/ 6865822 h 6865822"/>
              <a:gd name="connsiteX6" fmla="*/ 0 w 6023387"/>
              <a:gd name="connsiteY6" fmla="*/ 0 h 6865822"/>
              <a:gd name="connsiteX0" fmla="*/ 0 w 6026739"/>
              <a:gd name="connsiteY0" fmla="*/ 0 h 6865822"/>
              <a:gd name="connsiteX1" fmla="*/ 5685570 w 6026739"/>
              <a:gd name="connsiteY1" fmla="*/ 2340 h 6865822"/>
              <a:gd name="connsiteX2" fmla="*/ 6026487 w 6026739"/>
              <a:gd name="connsiteY2" fmla="*/ 811309 h 6865822"/>
              <a:gd name="connsiteX3" fmla="*/ 6019435 w 6026739"/>
              <a:gd name="connsiteY3" fmla="*/ 5360213 h 6865822"/>
              <a:gd name="connsiteX4" fmla="*/ 5300745 w 6026739"/>
              <a:gd name="connsiteY4" fmla="*/ 6861352 h 6865822"/>
              <a:gd name="connsiteX5" fmla="*/ 6137 w 6026739"/>
              <a:gd name="connsiteY5" fmla="*/ 6865822 h 6865822"/>
              <a:gd name="connsiteX6" fmla="*/ 0 w 6026739"/>
              <a:gd name="connsiteY6" fmla="*/ 0 h 6865822"/>
              <a:gd name="connsiteX0" fmla="*/ 0 w 6026739"/>
              <a:gd name="connsiteY0" fmla="*/ 0 h 6865822"/>
              <a:gd name="connsiteX1" fmla="*/ 5685570 w 6026739"/>
              <a:gd name="connsiteY1" fmla="*/ 2340 h 6865822"/>
              <a:gd name="connsiteX2" fmla="*/ 6026487 w 6026739"/>
              <a:gd name="connsiteY2" fmla="*/ 811309 h 6865822"/>
              <a:gd name="connsiteX3" fmla="*/ 6019435 w 6026739"/>
              <a:gd name="connsiteY3" fmla="*/ 6050199 h 6865822"/>
              <a:gd name="connsiteX4" fmla="*/ 5300745 w 6026739"/>
              <a:gd name="connsiteY4" fmla="*/ 6861352 h 6865822"/>
              <a:gd name="connsiteX5" fmla="*/ 6137 w 6026739"/>
              <a:gd name="connsiteY5" fmla="*/ 6865822 h 6865822"/>
              <a:gd name="connsiteX6" fmla="*/ 0 w 6026739"/>
              <a:gd name="connsiteY6" fmla="*/ 0 h 6865822"/>
              <a:gd name="connsiteX0" fmla="*/ 0 w 6026739"/>
              <a:gd name="connsiteY0" fmla="*/ 0 h 6865822"/>
              <a:gd name="connsiteX1" fmla="*/ 5685570 w 6026739"/>
              <a:gd name="connsiteY1" fmla="*/ 2340 h 6865822"/>
              <a:gd name="connsiteX2" fmla="*/ 6026487 w 6026739"/>
              <a:gd name="connsiteY2" fmla="*/ 811309 h 6865822"/>
              <a:gd name="connsiteX3" fmla="*/ 6019435 w 6026739"/>
              <a:gd name="connsiteY3" fmla="*/ 6050199 h 6865822"/>
              <a:gd name="connsiteX4" fmla="*/ 5690298 w 6026739"/>
              <a:gd name="connsiteY4" fmla="*/ 6861353 h 6865822"/>
              <a:gd name="connsiteX5" fmla="*/ 6137 w 6026739"/>
              <a:gd name="connsiteY5" fmla="*/ 6865822 h 6865822"/>
              <a:gd name="connsiteX6" fmla="*/ 0 w 6026739"/>
              <a:gd name="connsiteY6" fmla="*/ 0 h 6865822"/>
              <a:gd name="connsiteX0" fmla="*/ 0 w 6026739"/>
              <a:gd name="connsiteY0" fmla="*/ 0 h 6865822"/>
              <a:gd name="connsiteX1" fmla="*/ 5685570 w 6026739"/>
              <a:gd name="connsiteY1" fmla="*/ 2340 h 6865822"/>
              <a:gd name="connsiteX2" fmla="*/ 6026487 w 6026739"/>
              <a:gd name="connsiteY2" fmla="*/ 811309 h 6865822"/>
              <a:gd name="connsiteX3" fmla="*/ 6019435 w 6026739"/>
              <a:gd name="connsiteY3" fmla="*/ 6066435 h 6865822"/>
              <a:gd name="connsiteX4" fmla="*/ 5690298 w 6026739"/>
              <a:gd name="connsiteY4" fmla="*/ 6861353 h 6865822"/>
              <a:gd name="connsiteX5" fmla="*/ 6137 w 6026739"/>
              <a:gd name="connsiteY5" fmla="*/ 6865822 h 6865822"/>
              <a:gd name="connsiteX6" fmla="*/ 0 w 6026739"/>
              <a:gd name="connsiteY6" fmla="*/ 0 h 6865822"/>
              <a:gd name="connsiteX0" fmla="*/ 0 w 6026739"/>
              <a:gd name="connsiteY0" fmla="*/ 0 h 6865822"/>
              <a:gd name="connsiteX1" fmla="*/ 5685570 w 6026739"/>
              <a:gd name="connsiteY1" fmla="*/ 2340 h 6865822"/>
              <a:gd name="connsiteX2" fmla="*/ 6026487 w 6026739"/>
              <a:gd name="connsiteY2" fmla="*/ 811309 h 6865822"/>
              <a:gd name="connsiteX3" fmla="*/ 6019435 w 6026739"/>
              <a:gd name="connsiteY3" fmla="*/ 6066435 h 6865822"/>
              <a:gd name="connsiteX4" fmla="*/ 5683403 w 6026739"/>
              <a:gd name="connsiteY4" fmla="*/ 6861353 h 6865822"/>
              <a:gd name="connsiteX5" fmla="*/ 6137 w 6026739"/>
              <a:gd name="connsiteY5" fmla="*/ 6865822 h 6865822"/>
              <a:gd name="connsiteX6" fmla="*/ 0 w 6026739"/>
              <a:gd name="connsiteY6" fmla="*/ 0 h 6865822"/>
              <a:gd name="connsiteX0" fmla="*/ 0 w 6022532"/>
              <a:gd name="connsiteY0" fmla="*/ 0 h 6865822"/>
              <a:gd name="connsiteX1" fmla="*/ 5685570 w 6022532"/>
              <a:gd name="connsiteY1" fmla="*/ 2340 h 6865822"/>
              <a:gd name="connsiteX2" fmla="*/ 6022144 w 6022532"/>
              <a:gd name="connsiteY2" fmla="*/ 468775 h 6865822"/>
              <a:gd name="connsiteX3" fmla="*/ 6019435 w 6022532"/>
              <a:gd name="connsiteY3" fmla="*/ 6066435 h 6865822"/>
              <a:gd name="connsiteX4" fmla="*/ 5683403 w 6022532"/>
              <a:gd name="connsiteY4" fmla="*/ 6861353 h 6865822"/>
              <a:gd name="connsiteX5" fmla="*/ 6137 w 6022532"/>
              <a:gd name="connsiteY5" fmla="*/ 6865822 h 6865822"/>
              <a:gd name="connsiteX6" fmla="*/ 0 w 6022532"/>
              <a:gd name="connsiteY6" fmla="*/ 0 h 6865822"/>
              <a:gd name="connsiteX0" fmla="*/ 0 w 6022532"/>
              <a:gd name="connsiteY0" fmla="*/ 0 h 6865822"/>
              <a:gd name="connsiteX1" fmla="*/ 5820184 w 6022532"/>
              <a:gd name="connsiteY1" fmla="*/ 7452 h 6865822"/>
              <a:gd name="connsiteX2" fmla="*/ 6022144 w 6022532"/>
              <a:gd name="connsiteY2" fmla="*/ 468775 h 6865822"/>
              <a:gd name="connsiteX3" fmla="*/ 6019435 w 6022532"/>
              <a:gd name="connsiteY3" fmla="*/ 6066435 h 6865822"/>
              <a:gd name="connsiteX4" fmla="*/ 5683403 w 6022532"/>
              <a:gd name="connsiteY4" fmla="*/ 6861353 h 6865822"/>
              <a:gd name="connsiteX5" fmla="*/ 6137 w 6022532"/>
              <a:gd name="connsiteY5" fmla="*/ 6865822 h 6865822"/>
              <a:gd name="connsiteX6" fmla="*/ 0 w 6022532"/>
              <a:gd name="connsiteY6" fmla="*/ 0 h 6865822"/>
              <a:gd name="connsiteX0" fmla="*/ 0 w 6022532"/>
              <a:gd name="connsiteY0" fmla="*/ 0 h 6865822"/>
              <a:gd name="connsiteX1" fmla="*/ 5820184 w 6022532"/>
              <a:gd name="connsiteY1" fmla="*/ 7452 h 6865822"/>
              <a:gd name="connsiteX2" fmla="*/ 6022144 w 6022532"/>
              <a:gd name="connsiteY2" fmla="*/ 468775 h 6865822"/>
              <a:gd name="connsiteX3" fmla="*/ 6019435 w 6022532"/>
              <a:gd name="connsiteY3" fmla="*/ 6066435 h 6865822"/>
              <a:gd name="connsiteX4" fmla="*/ 5683403 w 6022532"/>
              <a:gd name="connsiteY4" fmla="*/ 6861353 h 6865822"/>
              <a:gd name="connsiteX5" fmla="*/ 6137 w 6022532"/>
              <a:gd name="connsiteY5" fmla="*/ 6865822 h 6865822"/>
              <a:gd name="connsiteX6" fmla="*/ 0 w 6022532"/>
              <a:gd name="connsiteY6" fmla="*/ 0 h 6865822"/>
              <a:gd name="connsiteX0" fmla="*/ 0 w 6023779"/>
              <a:gd name="connsiteY0" fmla="*/ 0 h 6865822"/>
              <a:gd name="connsiteX1" fmla="*/ 5820184 w 6023779"/>
              <a:gd name="connsiteY1" fmla="*/ 7452 h 6865822"/>
              <a:gd name="connsiteX2" fmla="*/ 6022144 w 6023779"/>
              <a:gd name="connsiteY2" fmla="*/ 468775 h 6865822"/>
              <a:gd name="connsiteX3" fmla="*/ 6023779 w 6023779"/>
              <a:gd name="connsiteY3" fmla="*/ 6408970 h 6865822"/>
              <a:gd name="connsiteX4" fmla="*/ 5683403 w 6023779"/>
              <a:gd name="connsiteY4" fmla="*/ 6861353 h 6865822"/>
              <a:gd name="connsiteX5" fmla="*/ 6137 w 6023779"/>
              <a:gd name="connsiteY5" fmla="*/ 6865822 h 6865822"/>
              <a:gd name="connsiteX6" fmla="*/ 0 w 6023779"/>
              <a:gd name="connsiteY6" fmla="*/ 0 h 6865822"/>
              <a:gd name="connsiteX0" fmla="*/ 0 w 6023779"/>
              <a:gd name="connsiteY0" fmla="*/ 0 h 6866465"/>
              <a:gd name="connsiteX1" fmla="*/ 5820184 w 6023779"/>
              <a:gd name="connsiteY1" fmla="*/ 7452 h 6866465"/>
              <a:gd name="connsiteX2" fmla="*/ 6022144 w 6023779"/>
              <a:gd name="connsiteY2" fmla="*/ 468775 h 6866465"/>
              <a:gd name="connsiteX3" fmla="*/ 6023779 w 6023779"/>
              <a:gd name="connsiteY3" fmla="*/ 6408970 h 6866465"/>
              <a:gd name="connsiteX4" fmla="*/ 5826701 w 6023779"/>
              <a:gd name="connsiteY4" fmla="*/ 6866465 h 6866465"/>
              <a:gd name="connsiteX5" fmla="*/ 6137 w 6023779"/>
              <a:gd name="connsiteY5" fmla="*/ 6865822 h 6866465"/>
              <a:gd name="connsiteX6" fmla="*/ 0 w 6023779"/>
              <a:gd name="connsiteY6" fmla="*/ 0 h 6866465"/>
              <a:gd name="connsiteX0" fmla="*/ 0 w 6023779"/>
              <a:gd name="connsiteY0" fmla="*/ 0 h 6866465"/>
              <a:gd name="connsiteX1" fmla="*/ 5820184 w 6023779"/>
              <a:gd name="connsiteY1" fmla="*/ 7452 h 6866465"/>
              <a:gd name="connsiteX2" fmla="*/ 6022144 w 6023779"/>
              <a:gd name="connsiteY2" fmla="*/ 468775 h 6866465"/>
              <a:gd name="connsiteX3" fmla="*/ 6023779 w 6023779"/>
              <a:gd name="connsiteY3" fmla="*/ 6418593 h 6866465"/>
              <a:gd name="connsiteX4" fmla="*/ 5826701 w 6023779"/>
              <a:gd name="connsiteY4" fmla="*/ 6866465 h 6866465"/>
              <a:gd name="connsiteX5" fmla="*/ 6137 w 6023779"/>
              <a:gd name="connsiteY5" fmla="*/ 6865822 h 6866465"/>
              <a:gd name="connsiteX6" fmla="*/ 0 w 6023779"/>
              <a:gd name="connsiteY6" fmla="*/ 0 h 6866465"/>
              <a:gd name="connsiteX0" fmla="*/ 0 w 6023779"/>
              <a:gd name="connsiteY0" fmla="*/ 0 h 6866465"/>
              <a:gd name="connsiteX1" fmla="*/ 5820184 w 6023779"/>
              <a:gd name="connsiteY1" fmla="*/ 7452 h 6866465"/>
              <a:gd name="connsiteX2" fmla="*/ 6022144 w 6023779"/>
              <a:gd name="connsiteY2" fmla="*/ 468775 h 6866465"/>
              <a:gd name="connsiteX3" fmla="*/ 6023779 w 6023779"/>
              <a:gd name="connsiteY3" fmla="*/ 6418593 h 6866465"/>
              <a:gd name="connsiteX4" fmla="*/ 5830788 w 6023779"/>
              <a:gd name="connsiteY4" fmla="*/ 6866465 h 6866465"/>
              <a:gd name="connsiteX5" fmla="*/ 6137 w 6023779"/>
              <a:gd name="connsiteY5" fmla="*/ 6865822 h 6866465"/>
              <a:gd name="connsiteX6" fmla="*/ 0 w 6023779"/>
              <a:gd name="connsiteY6" fmla="*/ 0 h 6866465"/>
              <a:gd name="connsiteX0" fmla="*/ 0 w 6023779"/>
              <a:gd name="connsiteY0" fmla="*/ 0 h 6866465"/>
              <a:gd name="connsiteX1" fmla="*/ 5828358 w 6023779"/>
              <a:gd name="connsiteY1" fmla="*/ 7452 h 6866465"/>
              <a:gd name="connsiteX2" fmla="*/ 6022144 w 6023779"/>
              <a:gd name="connsiteY2" fmla="*/ 468775 h 6866465"/>
              <a:gd name="connsiteX3" fmla="*/ 6023779 w 6023779"/>
              <a:gd name="connsiteY3" fmla="*/ 6418593 h 6866465"/>
              <a:gd name="connsiteX4" fmla="*/ 5830788 w 6023779"/>
              <a:gd name="connsiteY4" fmla="*/ 6866465 h 6866465"/>
              <a:gd name="connsiteX5" fmla="*/ 6137 w 6023779"/>
              <a:gd name="connsiteY5" fmla="*/ 6865822 h 6866465"/>
              <a:gd name="connsiteX6" fmla="*/ 0 w 6023779"/>
              <a:gd name="connsiteY6" fmla="*/ 0 h 6866465"/>
              <a:gd name="connsiteX0" fmla="*/ 0 w 6026633"/>
              <a:gd name="connsiteY0" fmla="*/ 0 h 6866465"/>
              <a:gd name="connsiteX1" fmla="*/ 5828358 w 6026633"/>
              <a:gd name="connsiteY1" fmla="*/ 7452 h 6866465"/>
              <a:gd name="connsiteX2" fmla="*/ 6026232 w 6026633"/>
              <a:gd name="connsiteY2" fmla="*/ 473586 h 6866465"/>
              <a:gd name="connsiteX3" fmla="*/ 6023779 w 6026633"/>
              <a:gd name="connsiteY3" fmla="*/ 6418593 h 6866465"/>
              <a:gd name="connsiteX4" fmla="*/ 5830788 w 6026633"/>
              <a:gd name="connsiteY4" fmla="*/ 6866465 h 6866465"/>
              <a:gd name="connsiteX5" fmla="*/ 6137 w 6026633"/>
              <a:gd name="connsiteY5" fmla="*/ 6865822 h 6866465"/>
              <a:gd name="connsiteX6" fmla="*/ 0 w 6026633"/>
              <a:gd name="connsiteY6" fmla="*/ 0 h 6866465"/>
              <a:gd name="connsiteX0" fmla="*/ 0 w 6026633"/>
              <a:gd name="connsiteY0" fmla="*/ 0 h 6866465"/>
              <a:gd name="connsiteX1" fmla="*/ 5828358 w 6026633"/>
              <a:gd name="connsiteY1" fmla="*/ 7452 h 6866465"/>
              <a:gd name="connsiteX2" fmla="*/ 6026232 w 6026633"/>
              <a:gd name="connsiteY2" fmla="*/ 473586 h 6866465"/>
              <a:gd name="connsiteX3" fmla="*/ 6023779 w 6026633"/>
              <a:gd name="connsiteY3" fmla="*/ 6438469 h 6866465"/>
              <a:gd name="connsiteX4" fmla="*/ 5830788 w 6026633"/>
              <a:gd name="connsiteY4" fmla="*/ 6866465 h 6866465"/>
              <a:gd name="connsiteX5" fmla="*/ 6137 w 6026633"/>
              <a:gd name="connsiteY5" fmla="*/ 6865822 h 6866465"/>
              <a:gd name="connsiteX6" fmla="*/ 0 w 6026633"/>
              <a:gd name="connsiteY6" fmla="*/ 0 h 6866465"/>
              <a:gd name="connsiteX0" fmla="*/ 0 w 6026491"/>
              <a:gd name="connsiteY0" fmla="*/ 0 h 6866465"/>
              <a:gd name="connsiteX1" fmla="*/ 5828358 w 6026491"/>
              <a:gd name="connsiteY1" fmla="*/ 7452 h 6866465"/>
              <a:gd name="connsiteX2" fmla="*/ 6026232 w 6026491"/>
              <a:gd name="connsiteY2" fmla="*/ 473586 h 6866465"/>
              <a:gd name="connsiteX3" fmla="*/ 6019559 w 6026491"/>
              <a:gd name="connsiteY3" fmla="*/ 6428532 h 6866465"/>
              <a:gd name="connsiteX4" fmla="*/ 5830788 w 6026491"/>
              <a:gd name="connsiteY4" fmla="*/ 6866465 h 6866465"/>
              <a:gd name="connsiteX5" fmla="*/ 6137 w 6026491"/>
              <a:gd name="connsiteY5" fmla="*/ 6865822 h 6866465"/>
              <a:gd name="connsiteX6" fmla="*/ 0 w 6026491"/>
              <a:gd name="connsiteY6" fmla="*/ 0 h 6866465"/>
              <a:gd name="connsiteX0" fmla="*/ 0 w 6026491"/>
              <a:gd name="connsiteY0" fmla="*/ 0 h 6871434"/>
              <a:gd name="connsiteX1" fmla="*/ 5828358 w 6026491"/>
              <a:gd name="connsiteY1" fmla="*/ 7452 h 6871434"/>
              <a:gd name="connsiteX2" fmla="*/ 6026232 w 6026491"/>
              <a:gd name="connsiteY2" fmla="*/ 473586 h 6871434"/>
              <a:gd name="connsiteX3" fmla="*/ 6019559 w 6026491"/>
              <a:gd name="connsiteY3" fmla="*/ 6428532 h 6871434"/>
              <a:gd name="connsiteX4" fmla="*/ 5835009 w 6026491"/>
              <a:gd name="connsiteY4" fmla="*/ 6871434 h 6871434"/>
              <a:gd name="connsiteX5" fmla="*/ 6137 w 6026491"/>
              <a:gd name="connsiteY5" fmla="*/ 6865822 h 6871434"/>
              <a:gd name="connsiteX6" fmla="*/ 0 w 6026491"/>
              <a:gd name="connsiteY6" fmla="*/ 0 h 6871434"/>
              <a:gd name="connsiteX0" fmla="*/ 0 w 6019559"/>
              <a:gd name="connsiteY0" fmla="*/ 0 h 6871434"/>
              <a:gd name="connsiteX1" fmla="*/ 5828358 w 6019559"/>
              <a:gd name="connsiteY1" fmla="*/ 7452 h 6871434"/>
              <a:gd name="connsiteX2" fmla="*/ 5984865 w 6019559"/>
              <a:gd name="connsiteY2" fmla="*/ 493881 h 6871434"/>
              <a:gd name="connsiteX3" fmla="*/ 6019559 w 6019559"/>
              <a:gd name="connsiteY3" fmla="*/ 6428532 h 6871434"/>
              <a:gd name="connsiteX4" fmla="*/ 5835009 w 6019559"/>
              <a:gd name="connsiteY4" fmla="*/ 6871434 h 6871434"/>
              <a:gd name="connsiteX5" fmla="*/ 6137 w 6019559"/>
              <a:gd name="connsiteY5" fmla="*/ 6865822 h 6871434"/>
              <a:gd name="connsiteX6" fmla="*/ 0 w 6019559"/>
              <a:gd name="connsiteY6" fmla="*/ 0 h 6871434"/>
              <a:gd name="connsiteX0" fmla="*/ 0 w 6019956"/>
              <a:gd name="connsiteY0" fmla="*/ 0 h 6871434"/>
              <a:gd name="connsiteX1" fmla="*/ 5828358 w 6019956"/>
              <a:gd name="connsiteY1" fmla="*/ 7452 h 6871434"/>
              <a:gd name="connsiteX2" fmla="*/ 6019339 w 6019956"/>
              <a:gd name="connsiteY2" fmla="*/ 477645 h 6871434"/>
              <a:gd name="connsiteX3" fmla="*/ 6019559 w 6019956"/>
              <a:gd name="connsiteY3" fmla="*/ 6428532 h 6871434"/>
              <a:gd name="connsiteX4" fmla="*/ 5835009 w 6019956"/>
              <a:gd name="connsiteY4" fmla="*/ 6871434 h 6871434"/>
              <a:gd name="connsiteX5" fmla="*/ 6137 w 6019956"/>
              <a:gd name="connsiteY5" fmla="*/ 6865822 h 6871434"/>
              <a:gd name="connsiteX6" fmla="*/ 0 w 6019956"/>
              <a:gd name="connsiteY6" fmla="*/ 0 h 6871434"/>
              <a:gd name="connsiteX0" fmla="*/ 0 w 6019956"/>
              <a:gd name="connsiteY0" fmla="*/ 0 h 6871434"/>
              <a:gd name="connsiteX1" fmla="*/ 5828358 w 6019956"/>
              <a:gd name="connsiteY1" fmla="*/ 7452 h 6871434"/>
              <a:gd name="connsiteX2" fmla="*/ 6019339 w 6019956"/>
              <a:gd name="connsiteY2" fmla="*/ 477645 h 6871434"/>
              <a:gd name="connsiteX3" fmla="*/ 6019559 w 6019956"/>
              <a:gd name="connsiteY3" fmla="*/ 6314887 h 6871434"/>
              <a:gd name="connsiteX4" fmla="*/ 5835009 w 6019956"/>
              <a:gd name="connsiteY4" fmla="*/ 6871434 h 6871434"/>
              <a:gd name="connsiteX5" fmla="*/ 6137 w 6019956"/>
              <a:gd name="connsiteY5" fmla="*/ 6865822 h 6871434"/>
              <a:gd name="connsiteX6" fmla="*/ 0 w 6019956"/>
              <a:gd name="connsiteY6" fmla="*/ 0 h 6871434"/>
              <a:gd name="connsiteX0" fmla="*/ 0 w 6019956"/>
              <a:gd name="connsiteY0" fmla="*/ 0 h 6871434"/>
              <a:gd name="connsiteX1" fmla="*/ 5828358 w 6019956"/>
              <a:gd name="connsiteY1" fmla="*/ 7452 h 6871434"/>
              <a:gd name="connsiteX2" fmla="*/ 6019339 w 6019956"/>
              <a:gd name="connsiteY2" fmla="*/ 477645 h 6871434"/>
              <a:gd name="connsiteX3" fmla="*/ 6019559 w 6019956"/>
              <a:gd name="connsiteY3" fmla="*/ 6404180 h 6871434"/>
              <a:gd name="connsiteX4" fmla="*/ 5835009 w 6019956"/>
              <a:gd name="connsiteY4" fmla="*/ 6871434 h 6871434"/>
              <a:gd name="connsiteX5" fmla="*/ 6137 w 6019956"/>
              <a:gd name="connsiteY5" fmla="*/ 6865822 h 6871434"/>
              <a:gd name="connsiteX6" fmla="*/ 0 w 6019956"/>
              <a:gd name="connsiteY6" fmla="*/ 0 h 6871434"/>
              <a:gd name="connsiteX0" fmla="*/ 0 w 6019956"/>
              <a:gd name="connsiteY0" fmla="*/ 0 h 6871434"/>
              <a:gd name="connsiteX1" fmla="*/ 5828358 w 6019956"/>
              <a:gd name="connsiteY1" fmla="*/ 7452 h 6871434"/>
              <a:gd name="connsiteX2" fmla="*/ 6019339 w 6019956"/>
              <a:gd name="connsiteY2" fmla="*/ 477645 h 6871434"/>
              <a:gd name="connsiteX3" fmla="*/ 6019559 w 6019956"/>
              <a:gd name="connsiteY3" fmla="*/ 6408238 h 6871434"/>
              <a:gd name="connsiteX4" fmla="*/ 5835009 w 6019956"/>
              <a:gd name="connsiteY4" fmla="*/ 6871434 h 6871434"/>
              <a:gd name="connsiteX5" fmla="*/ 6137 w 6019956"/>
              <a:gd name="connsiteY5" fmla="*/ 6865822 h 6871434"/>
              <a:gd name="connsiteX6" fmla="*/ 0 w 6019956"/>
              <a:gd name="connsiteY6" fmla="*/ 0 h 6871434"/>
              <a:gd name="connsiteX0" fmla="*/ 0 w 6019956"/>
              <a:gd name="connsiteY0" fmla="*/ 0 h 6871434"/>
              <a:gd name="connsiteX1" fmla="*/ 5828358 w 6019956"/>
              <a:gd name="connsiteY1" fmla="*/ 7452 h 6871434"/>
              <a:gd name="connsiteX2" fmla="*/ 6019339 w 6019956"/>
              <a:gd name="connsiteY2" fmla="*/ 477645 h 6871434"/>
              <a:gd name="connsiteX3" fmla="*/ 6019559 w 6019956"/>
              <a:gd name="connsiteY3" fmla="*/ 6408238 h 6871434"/>
              <a:gd name="connsiteX4" fmla="*/ 5831562 w 6019956"/>
              <a:gd name="connsiteY4" fmla="*/ 6871434 h 6871434"/>
              <a:gd name="connsiteX5" fmla="*/ 6137 w 6019956"/>
              <a:gd name="connsiteY5" fmla="*/ 6865822 h 6871434"/>
              <a:gd name="connsiteX6" fmla="*/ 0 w 6019956"/>
              <a:gd name="connsiteY6" fmla="*/ 0 h 687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19956" h="6871434">
                <a:moveTo>
                  <a:pt x="0" y="0"/>
                </a:moveTo>
                <a:lnTo>
                  <a:pt x="5828358" y="7452"/>
                </a:lnTo>
                <a:cubicBezTo>
                  <a:pt x="6002090" y="418919"/>
                  <a:pt x="6016108" y="481496"/>
                  <a:pt x="6019339" y="477645"/>
                </a:cubicBezTo>
                <a:cubicBezTo>
                  <a:pt x="6021385" y="2168926"/>
                  <a:pt x="6017513" y="4716957"/>
                  <a:pt x="6019559" y="6408238"/>
                </a:cubicBezTo>
                <a:lnTo>
                  <a:pt x="5831562" y="6871434"/>
                </a:lnTo>
                <a:lnTo>
                  <a:pt x="6137" y="6865822"/>
                </a:lnTo>
                <a:cubicBezTo>
                  <a:pt x="4091" y="4577215"/>
                  <a:pt x="2046" y="2288607"/>
                  <a:pt x="0" y="0"/>
                </a:cubicBezTo>
                <a:close/>
              </a:path>
            </a:pathLst>
          </a:custGeom>
        </p:spPr>
        <p:txBody>
          <a:bodyPr/>
          <a:lstStyle>
            <a:lvl1pPr marL="0" indent="0">
              <a:buNone/>
              <a:defRPr baseline="0">
                <a:solidFill>
                  <a:schemeClr val="bg1"/>
                </a:solidFill>
              </a:defRPr>
            </a:lvl1pPr>
          </a:lstStyle>
          <a:p>
            <a:r>
              <a:rPr lang="nl-NL"/>
              <a:t>Voeg een afbeelding in</a:t>
            </a:r>
          </a:p>
        </p:txBody>
      </p:sp>
      <p:sp>
        <p:nvSpPr>
          <p:cNvPr id="7" name="Tijdelijke aanduiding voor datum 3">
            <a:extLst>
              <a:ext uri="{FF2B5EF4-FFF2-40B4-BE49-F238E27FC236}">
                <a16:creationId xmlns:a16="http://schemas.microsoft.com/office/drawing/2014/main" xmlns="" id="{E5265022-C223-0448-84D8-B3DDE7E9997E}"/>
              </a:ext>
            </a:extLst>
          </p:cNvPr>
          <p:cNvSpPr>
            <a:spLocks noGrp="1"/>
          </p:cNvSpPr>
          <p:nvPr>
            <p:ph type="dt" sz="half" idx="2"/>
          </p:nvPr>
        </p:nvSpPr>
        <p:spPr>
          <a:xfrm>
            <a:off x="8179823" y="6493405"/>
            <a:ext cx="2743200" cy="365125"/>
          </a:xfrm>
          <a:prstGeom prst="rect">
            <a:avLst/>
          </a:prstGeom>
        </p:spPr>
        <p:txBody>
          <a:bodyPr/>
          <a:lstStyle>
            <a:lvl1pPr algn="r">
              <a:defRPr sz="1100">
                <a:solidFill>
                  <a:srgbClr val="163C75"/>
                </a:solidFill>
              </a:defRPr>
            </a:lvl1pPr>
          </a:lstStyle>
          <a:p>
            <a:fld id="{CF3EF22A-7AC4-A94B-9EA4-9CF05AD3F383}" type="datetime4">
              <a:rPr lang="nl-NL" smtClean="0"/>
              <a:pPr/>
              <a:t>28 maart 2025</a:t>
            </a:fld>
            <a:endParaRPr lang="nl-NL"/>
          </a:p>
        </p:txBody>
      </p:sp>
      <p:sp>
        <p:nvSpPr>
          <p:cNvPr id="8" name="Tijdelijke aanduiding voor dianummer 5">
            <a:extLst>
              <a:ext uri="{FF2B5EF4-FFF2-40B4-BE49-F238E27FC236}">
                <a16:creationId xmlns:a16="http://schemas.microsoft.com/office/drawing/2014/main" xmlns="" id="{5657C4E7-D479-F643-8ABD-CDD7CD2A6A3A}"/>
              </a:ext>
            </a:extLst>
          </p:cNvPr>
          <p:cNvSpPr>
            <a:spLocks noGrp="1"/>
          </p:cNvSpPr>
          <p:nvPr>
            <p:ph type="sldNum" sz="quarter" idx="4"/>
          </p:nvPr>
        </p:nvSpPr>
        <p:spPr>
          <a:xfrm>
            <a:off x="10923023" y="6492875"/>
            <a:ext cx="921026" cy="365125"/>
          </a:xfrm>
          <a:prstGeom prst="rect">
            <a:avLst/>
          </a:prstGeom>
        </p:spPr>
        <p:txBody>
          <a:bodyPr/>
          <a:lstStyle>
            <a:lvl1pPr algn="r">
              <a:defRPr sz="1100">
                <a:solidFill>
                  <a:srgbClr val="163C75"/>
                </a:solidFill>
              </a:defRPr>
            </a:lvl1pPr>
          </a:lstStyle>
          <a:p>
            <a:fld id="{46FBC60C-7C9A-F34F-AE35-028B06CCE991}" type="slidenum">
              <a:rPr lang="nl-NL" smtClean="0"/>
              <a:pPr/>
              <a:t>‹nr.›</a:t>
            </a:fld>
            <a:endParaRPr lang="nl-NL"/>
          </a:p>
        </p:txBody>
      </p:sp>
      <p:pic>
        <p:nvPicPr>
          <p:cNvPr id="13" name="Afbeelding 12">
            <a:extLst>
              <a:ext uri="{FF2B5EF4-FFF2-40B4-BE49-F238E27FC236}">
                <a16:creationId xmlns:a16="http://schemas.microsoft.com/office/drawing/2014/main" xmlns="" id="{BE0BA01A-B4C7-564F-A05A-6CB99262B50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55105" y="0"/>
            <a:ext cx="881789" cy="895676"/>
          </a:xfrm>
          <a:prstGeom prst="rect">
            <a:avLst/>
          </a:prstGeom>
        </p:spPr>
      </p:pic>
      <p:pic>
        <p:nvPicPr>
          <p:cNvPr id="14" name="Afbeelding 13">
            <a:extLst>
              <a:ext uri="{FF2B5EF4-FFF2-40B4-BE49-F238E27FC236}">
                <a16:creationId xmlns:a16="http://schemas.microsoft.com/office/drawing/2014/main" xmlns="" id="{1AE004C7-0A4A-2548-B8EF-88E0B4ACD70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0800000">
            <a:off x="5655104" y="5989065"/>
            <a:ext cx="881789" cy="895676"/>
          </a:xfrm>
          <a:prstGeom prst="rect">
            <a:avLst/>
          </a:prstGeom>
        </p:spPr>
      </p:pic>
    </p:spTree>
    <p:extLst>
      <p:ext uri="{BB962C8B-B14F-4D97-AF65-F5344CB8AC3E}">
        <p14:creationId xmlns:p14="http://schemas.microsoft.com/office/powerpoint/2010/main" val="3991894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xmlns="" id="{DDAD54F3-4576-CE4A-A041-70DE17D5D4D4}"/>
              </a:ext>
            </a:extLst>
          </p:cNvPr>
          <p:cNvSpPr>
            <a:spLocks noGrp="1"/>
          </p:cNvSpPr>
          <p:nvPr>
            <p:ph type="title" hasCustomPrompt="1"/>
          </p:nvPr>
        </p:nvSpPr>
        <p:spPr>
          <a:xfrm>
            <a:off x="754666" y="1238719"/>
            <a:ext cx="3840807" cy="884190"/>
          </a:xfrm>
          <a:prstGeom prst="rect">
            <a:avLst/>
          </a:prstGeom>
        </p:spPr>
        <p:txBody>
          <a:bodyPr lIns="0"/>
          <a:lstStyle>
            <a:lvl1pPr>
              <a:defRPr sz="3600" b="1">
                <a:solidFill>
                  <a:srgbClr val="163C75"/>
                </a:solidFill>
                <a:latin typeface="Arial" charset="0"/>
                <a:ea typeface="Arial" charset="0"/>
                <a:cs typeface="Arial" charset="0"/>
              </a:defRPr>
            </a:lvl1pPr>
          </a:lstStyle>
          <a:p>
            <a:r>
              <a:rPr lang="nl-NL"/>
              <a:t>Titelstijl van model bewerken</a:t>
            </a:r>
          </a:p>
        </p:txBody>
      </p:sp>
      <p:graphicFrame>
        <p:nvGraphicFramePr>
          <p:cNvPr id="6" name="Tijdelijke aanduiding voor inhoud 6">
            <a:extLst>
              <a:ext uri="{FF2B5EF4-FFF2-40B4-BE49-F238E27FC236}">
                <a16:creationId xmlns:a16="http://schemas.microsoft.com/office/drawing/2014/main" xmlns="" id="{4EC4CE6E-CF77-184D-A014-E20BA6566B1F}"/>
              </a:ext>
            </a:extLst>
          </p:cNvPr>
          <p:cNvGraphicFramePr>
            <a:graphicFrameLocks/>
          </p:cNvGraphicFramePr>
          <p:nvPr userDrawn="1">
            <p:extLst>
              <p:ext uri="{D42A27DB-BD31-4B8C-83A1-F6EECF244321}">
                <p14:modId xmlns:p14="http://schemas.microsoft.com/office/powerpoint/2010/main" val="1014135562"/>
              </p:ext>
            </p:extLst>
          </p:nvPr>
        </p:nvGraphicFramePr>
        <p:xfrm>
          <a:off x="754665" y="2372793"/>
          <a:ext cx="10387330" cy="3789999"/>
        </p:xfrm>
        <a:graphic>
          <a:graphicData uri="http://schemas.openxmlformats.org/drawingml/2006/chart">
            <c:chart xmlns:c="http://schemas.openxmlformats.org/drawingml/2006/chart" xmlns:r="http://schemas.openxmlformats.org/officeDocument/2006/relationships" r:id="rId2"/>
          </a:graphicData>
        </a:graphic>
      </p:graphicFrame>
      <p:sp>
        <p:nvSpPr>
          <p:cNvPr id="20" name="Tijdelijke aanduiding voor datum 3">
            <a:extLst>
              <a:ext uri="{FF2B5EF4-FFF2-40B4-BE49-F238E27FC236}">
                <a16:creationId xmlns:a16="http://schemas.microsoft.com/office/drawing/2014/main" xmlns="" id="{9A91B925-8F1C-1B43-9F6C-621856B6BB5C}"/>
              </a:ext>
            </a:extLst>
          </p:cNvPr>
          <p:cNvSpPr>
            <a:spLocks noGrp="1"/>
          </p:cNvSpPr>
          <p:nvPr>
            <p:ph type="dt" sz="half" idx="2"/>
          </p:nvPr>
        </p:nvSpPr>
        <p:spPr>
          <a:xfrm>
            <a:off x="8150087" y="6493405"/>
            <a:ext cx="2743200" cy="365125"/>
          </a:xfrm>
          <a:prstGeom prst="rect">
            <a:avLst/>
          </a:prstGeom>
        </p:spPr>
        <p:txBody>
          <a:bodyPr/>
          <a:lstStyle>
            <a:lvl1pPr algn="r">
              <a:defRPr sz="1100">
                <a:solidFill>
                  <a:srgbClr val="163C75"/>
                </a:solidFill>
              </a:defRPr>
            </a:lvl1pPr>
          </a:lstStyle>
          <a:p>
            <a:fld id="{CF3EF22A-7AC4-A94B-9EA4-9CF05AD3F383}" type="datetime4">
              <a:rPr lang="nl-NL" smtClean="0"/>
              <a:pPr/>
              <a:t>28 maart 2025</a:t>
            </a:fld>
            <a:endParaRPr lang="nl-NL"/>
          </a:p>
        </p:txBody>
      </p:sp>
      <p:sp>
        <p:nvSpPr>
          <p:cNvPr id="21" name="Tijdelijke aanduiding voor dianummer 5">
            <a:extLst>
              <a:ext uri="{FF2B5EF4-FFF2-40B4-BE49-F238E27FC236}">
                <a16:creationId xmlns:a16="http://schemas.microsoft.com/office/drawing/2014/main" xmlns="" id="{97961B6F-66F5-0B45-99E2-8B73ECF4B742}"/>
              </a:ext>
            </a:extLst>
          </p:cNvPr>
          <p:cNvSpPr>
            <a:spLocks noGrp="1"/>
          </p:cNvSpPr>
          <p:nvPr>
            <p:ph type="sldNum" sz="quarter" idx="4"/>
          </p:nvPr>
        </p:nvSpPr>
        <p:spPr>
          <a:xfrm>
            <a:off x="10893287" y="6492875"/>
            <a:ext cx="921026" cy="365125"/>
          </a:xfrm>
          <a:prstGeom prst="rect">
            <a:avLst/>
          </a:prstGeom>
        </p:spPr>
        <p:txBody>
          <a:bodyPr/>
          <a:lstStyle>
            <a:lvl1pPr algn="r">
              <a:defRPr sz="1100">
                <a:solidFill>
                  <a:srgbClr val="163C75"/>
                </a:solidFill>
              </a:defRPr>
            </a:lvl1pPr>
          </a:lstStyle>
          <a:p>
            <a:fld id="{46FBC60C-7C9A-F34F-AE35-028B06CCE991}" type="slidenum">
              <a:rPr lang="nl-NL" smtClean="0"/>
              <a:pPr/>
              <a:t>‹nr.›</a:t>
            </a:fld>
            <a:endParaRPr lang="nl-NL"/>
          </a:p>
        </p:txBody>
      </p:sp>
      <p:cxnSp>
        <p:nvCxnSpPr>
          <p:cNvPr id="8" name="Rechte verbindingslijn 7">
            <a:extLst>
              <a:ext uri="{FF2B5EF4-FFF2-40B4-BE49-F238E27FC236}">
                <a16:creationId xmlns:a16="http://schemas.microsoft.com/office/drawing/2014/main" xmlns="" id="{CB6F203E-84F0-7842-96AF-38594D99C166}"/>
              </a:ext>
            </a:extLst>
          </p:cNvPr>
          <p:cNvCxnSpPr>
            <a:cxnSpLocks/>
          </p:cNvCxnSpPr>
          <p:nvPr userDrawn="1"/>
        </p:nvCxnSpPr>
        <p:spPr>
          <a:xfrm flipH="1">
            <a:off x="754665" y="6814812"/>
            <a:ext cx="1332613" cy="0"/>
          </a:xfrm>
          <a:prstGeom prst="line">
            <a:avLst/>
          </a:prstGeom>
          <a:ln w="85725">
            <a:solidFill>
              <a:srgbClr val="F08100"/>
            </a:solidFill>
          </a:ln>
        </p:spPr>
        <p:style>
          <a:lnRef idx="1">
            <a:schemeClr val="accent1"/>
          </a:lnRef>
          <a:fillRef idx="0">
            <a:schemeClr val="accent1"/>
          </a:fillRef>
          <a:effectRef idx="0">
            <a:schemeClr val="accent1"/>
          </a:effectRef>
          <a:fontRef idx="minor">
            <a:schemeClr val="tx1"/>
          </a:fontRef>
        </p:style>
      </p:cxnSp>
      <p:pic>
        <p:nvPicPr>
          <p:cNvPr id="10" name="Afbeelding 9">
            <a:extLst>
              <a:ext uri="{FF2B5EF4-FFF2-40B4-BE49-F238E27FC236}">
                <a16:creationId xmlns:a16="http://schemas.microsoft.com/office/drawing/2014/main" xmlns="" id="{956934D3-0E70-9F49-A104-9D2C04C0DE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606289" cy="1580311"/>
          </a:xfrm>
          <a:prstGeom prst="rect">
            <a:avLst/>
          </a:prstGeom>
        </p:spPr>
      </p:pic>
    </p:spTree>
    <p:extLst>
      <p:ext uri="{BB962C8B-B14F-4D97-AF65-F5344CB8AC3E}">
        <p14:creationId xmlns:p14="http://schemas.microsoft.com/office/powerpoint/2010/main" val="3560486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xmlns="" id="{47BFD840-59F6-41D9-9EFD-92555F6D1471}"/>
              </a:ext>
            </a:extLst>
          </p:cNvPr>
          <p:cNvSpPr>
            <a:spLocks noGrp="1"/>
          </p:cNvSpPr>
          <p:nvPr>
            <p:ph type="dt" sz="half" idx="10"/>
          </p:nvPr>
        </p:nvSpPr>
        <p:spPr/>
        <p:txBody>
          <a:bodyPr/>
          <a:lstStyle/>
          <a:p>
            <a:fld id="{29E24006-A9C7-47FB-A263-397C288EAE54}" type="datetimeFigureOut">
              <a:rPr lang="nl-NL" smtClean="0"/>
              <a:t>28-03-2025</a:t>
            </a:fld>
            <a:endParaRPr lang="nl-NL"/>
          </a:p>
        </p:txBody>
      </p:sp>
      <p:sp>
        <p:nvSpPr>
          <p:cNvPr id="3" name="Tijdelijke aanduiding voor voettekst 2">
            <a:extLst>
              <a:ext uri="{FF2B5EF4-FFF2-40B4-BE49-F238E27FC236}">
                <a16:creationId xmlns:a16="http://schemas.microsoft.com/office/drawing/2014/main" xmlns="" id="{66810F7E-EB70-47FF-8723-DDAB6B8C1333}"/>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xmlns="" id="{9C256C15-E0B4-4C7E-B9E4-23E661C63C29}"/>
              </a:ext>
            </a:extLst>
          </p:cNvPr>
          <p:cNvSpPr>
            <a:spLocks noGrp="1"/>
          </p:cNvSpPr>
          <p:nvPr>
            <p:ph type="sldNum" sz="quarter" idx="12"/>
          </p:nvPr>
        </p:nvSpPr>
        <p:spPr/>
        <p:txBody>
          <a:bodyPr/>
          <a:lstStyle/>
          <a:p>
            <a:fld id="{7864866E-2744-4C4F-A800-838FE802F149}" type="slidenum">
              <a:rPr lang="nl-NL" smtClean="0"/>
              <a:t>‹nr.›</a:t>
            </a:fld>
            <a:endParaRPr lang="nl-NL"/>
          </a:p>
        </p:txBody>
      </p:sp>
    </p:spTree>
    <p:extLst>
      <p:ext uri="{BB962C8B-B14F-4D97-AF65-F5344CB8AC3E}">
        <p14:creationId xmlns:p14="http://schemas.microsoft.com/office/powerpoint/2010/main" val="3924585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 en verticale tekst">
    <p:spTree>
      <p:nvGrpSpPr>
        <p:cNvPr id="1" name=""/>
        <p:cNvGrpSpPr/>
        <p:nvPr/>
      </p:nvGrpSpPr>
      <p:grpSpPr>
        <a:xfrm>
          <a:off x="0" y="0"/>
          <a:ext cx="0" cy="0"/>
          <a:chOff x="0" y="0"/>
          <a:chExt cx="0" cy="0"/>
        </a:xfrm>
      </p:grpSpPr>
      <p:sp>
        <p:nvSpPr>
          <p:cNvPr id="8" name="Tijdelijke aanduiding voor inhoud 2">
            <a:extLst>
              <a:ext uri="{FF2B5EF4-FFF2-40B4-BE49-F238E27FC236}">
                <a16:creationId xmlns:a16="http://schemas.microsoft.com/office/drawing/2014/main" xmlns="" id="{7C628B57-4EC9-E54C-BDA9-7464E3A76F5E}"/>
              </a:ext>
            </a:extLst>
          </p:cNvPr>
          <p:cNvSpPr>
            <a:spLocks noGrp="1"/>
          </p:cNvSpPr>
          <p:nvPr>
            <p:ph idx="1" hasCustomPrompt="1"/>
          </p:nvPr>
        </p:nvSpPr>
        <p:spPr>
          <a:xfrm>
            <a:off x="754665" y="3129570"/>
            <a:ext cx="3840806" cy="2832610"/>
          </a:xfrm>
          <a:prstGeom prst="rect">
            <a:avLst/>
          </a:prstGeom>
        </p:spPr>
        <p:txBody>
          <a:bodyPr lIns="0" rIns="90000"/>
          <a:lstStyle>
            <a:lvl1pPr marL="2286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1pPr>
            <a:lvl2pPr marL="6858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2pPr>
            <a:lvl3pPr marL="11430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3pPr>
            <a:lvl4pPr marL="16002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4pPr>
            <a:lvl5pPr marL="2057400" indent="-228600">
              <a:buClr>
                <a:srgbClr val="F08100"/>
              </a:buClr>
              <a:buFont typeface="Arial" panose="020B0604020202020204" pitchFamily="34" charset="0"/>
              <a:buChar char="•"/>
              <a:defRPr sz="1800">
                <a:solidFill>
                  <a:srgbClr val="163C75"/>
                </a:solidFill>
                <a:latin typeface="Arial" charset="0"/>
                <a:ea typeface="Arial" charset="0"/>
                <a:cs typeface="Arial" charset="0"/>
              </a:defRPr>
            </a:lvl5p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9" name="Tijdelijke aanduiding voor datum 3">
            <a:extLst>
              <a:ext uri="{FF2B5EF4-FFF2-40B4-BE49-F238E27FC236}">
                <a16:creationId xmlns:a16="http://schemas.microsoft.com/office/drawing/2014/main" xmlns="" id="{04B21A92-EA2C-EF43-88EB-FF02B72367E0}"/>
              </a:ext>
            </a:extLst>
          </p:cNvPr>
          <p:cNvSpPr>
            <a:spLocks noGrp="1"/>
          </p:cNvSpPr>
          <p:nvPr>
            <p:ph type="dt" sz="half" idx="2"/>
          </p:nvPr>
        </p:nvSpPr>
        <p:spPr>
          <a:xfrm>
            <a:off x="8150087" y="6493405"/>
            <a:ext cx="2743200" cy="365125"/>
          </a:xfrm>
          <a:prstGeom prst="rect">
            <a:avLst/>
          </a:prstGeom>
        </p:spPr>
        <p:txBody>
          <a:bodyPr/>
          <a:lstStyle>
            <a:lvl1pPr algn="r">
              <a:defRPr sz="1100">
                <a:solidFill>
                  <a:srgbClr val="163C75"/>
                </a:solidFill>
              </a:defRPr>
            </a:lvl1pPr>
          </a:lstStyle>
          <a:p>
            <a:fld id="{CF3EF22A-7AC4-A94B-9EA4-9CF05AD3F383}" type="datetime4">
              <a:rPr lang="nl-NL" smtClean="0"/>
              <a:pPr/>
              <a:t>28 maart 2025</a:t>
            </a:fld>
            <a:endParaRPr lang="nl-NL"/>
          </a:p>
        </p:txBody>
      </p:sp>
      <p:sp>
        <p:nvSpPr>
          <p:cNvPr id="10" name="Tijdelijke aanduiding voor dianummer 5">
            <a:extLst>
              <a:ext uri="{FF2B5EF4-FFF2-40B4-BE49-F238E27FC236}">
                <a16:creationId xmlns:a16="http://schemas.microsoft.com/office/drawing/2014/main" xmlns="" id="{81A55BAB-FF4E-5243-9C36-BAB63D47B283}"/>
              </a:ext>
            </a:extLst>
          </p:cNvPr>
          <p:cNvSpPr>
            <a:spLocks noGrp="1"/>
          </p:cNvSpPr>
          <p:nvPr>
            <p:ph type="sldNum" sz="quarter" idx="4"/>
          </p:nvPr>
        </p:nvSpPr>
        <p:spPr>
          <a:xfrm>
            <a:off x="10893287" y="6492875"/>
            <a:ext cx="921026" cy="365125"/>
          </a:xfrm>
          <a:prstGeom prst="rect">
            <a:avLst/>
          </a:prstGeom>
        </p:spPr>
        <p:txBody>
          <a:bodyPr/>
          <a:lstStyle>
            <a:lvl1pPr algn="r">
              <a:defRPr sz="1100">
                <a:solidFill>
                  <a:srgbClr val="163C75"/>
                </a:solidFill>
              </a:defRPr>
            </a:lvl1pPr>
          </a:lstStyle>
          <a:p>
            <a:fld id="{46FBC60C-7C9A-F34F-AE35-028B06CCE991}" type="slidenum">
              <a:rPr lang="nl-NL" smtClean="0"/>
              <a:pPr/>
              <a:t>‹nr.›</a:t>
            </a:fld>
            <a:endParaRPr lang="nl-NL"/>
          </a:p>
        </p:txBody>
      </p:sp>
      <p:sp>
        <p:nvSpPr>
          <p:cNvPr id="11" name="Ondertitel 2">
            <a:extLst>
              <a:ext uri="{FF2B5EF4-FFF2-40B4-BE49-F238E27FC236}">
                <a16:creationId xmlns:a16="http://schemas.microsoft.com/office/drawing/2014/main" xmlns="" id="{8B66E027-DC03-844B-B313-25A90602E250}"/>
              </a:ext>
            </a:extLst>
          </p:cNvPr>
          <p:cNvSpPr>
            <a:spLocks noGrp="1"/>
          </p:cNvSpPr>
          <p:nvPr>
            <p:ph type="subTitle" idx="13" hasCustomPrompt="1"/>
          </p:nvPr>
        </p:nvSpPr>
        <p:spPr>
          <a:xfrm>
            <a:off x="754666" y="2331498"/>
            <a:ext cx="3840806" cy="635343"/>
          </a:xfrm>
          <a:prstGeom prst="rect">
            <a:avLst/>
          </a:prstGeom>
        </p:spPr>
        <p:txBody>
          <a:bodyPr lIns="0" rIns="90000"/>
          <a:lstStyle>
            <a:lvl1pPr marL="0" indent="0" algn="l">
              <a:buNone/>
              <a:defRPr sz="2000">
                <a:solidFill>
                  <a:srgbClr val="E87D2B"/>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p>
        </p:txBody>
      </p:sp>
      <p:cxnSp>
        <p:nvCxnSpPr>
          <p:cNvPr id="13" name="Rechte verbindingslijn 12">
            <a:extLst>
              <a:ext uri="{FF2B5EF4-FFF2-40B4-BE49-F238E27FC236}">
                <a16:creationId xmlns:a16="http://schemas.microsoft.com/office/drawing/2014/main" xmlns="" id="{C49996B1-EFFF-9E41-AE62-F52A3031DE6E}"/>
              </a:ext>
            </a:extLst>
          </p:cNvPr>
          <p:cNvCxnSpPr>
            <a:cxnSpLocks/>
          </p:cNvCxnSpPr>
          <p:nvPr userDrawn="1"/>
        </p:nvCxnSpPr>
        <p:spPr>
          <a:xfrm flipH="1">
            <a:off x="754665" y="6814812"/>
            <a:ext cx="1332613" cy="0"/>
          </a:xfrm>
          <a:prstGeom prst="line">
            <a:avLst/>
          </a:prstGeom>
          <a:ln w="85725">
            <a:solidFill>
              <a:srgbClr val="F08100"/>
            </a:solidFill>
          </a:ln>
        </p:spPr>
        <p:style>
          <a:lnRef idx="1">
            <a:schemeClr val="accent1"/>
          </a:lnRef>
          <a:fillRef idx="0">
            <a:schemeClr val="accent1"/>
          </a:fillRef>
          <a:effectRef idx="0">
            <a:schemeClr val="accent1"/>
          </a:effectRef>
          <a:fontRef idx="minor">
            <a:schemeClr val="tx1"/>
          </a:fontRef>
        </p:style>
      </p:cxnSp>
      <p:sp>
        <p:nvSpPr>
          <p:cNvPr id="14" name="Titel 1">
            <a:extLst>
              <a:ext uri="{FF2B5EF4-FFF2-40B4-BE49-F238E27FC236}">
                <a16:creationId xmlns:a16="http://schemas.microsoft.com/office/drawing/2014/main" xmlns="" id="{0814231D-4921-0246-89AD-46693761E0D7}"/>
              </a:ext>
            </a:extLst>
          </p:cNvPr>
          <p:cNvSpPr>
            <a:spLocks noGrp="1"/>
          </p:cNvSpPr>
          <p:nvPr>
            <p:ph type="title" hasCustomPrompt="1"/>
          </p:nvPr>
        </p:nvSpPr>
        <p:spPr>
          <a:xfrm>
            <a:off x="754666" y="1238719"/>
            <a:ext cx="3840806" cy="884190"/>
          </a:xfrm>
          <a:prstGeom prst="rect">
            <a:avLst/>
          </a:prstGeom>
        </p:spPr>
        <p:txBody>
          <a:bodyPr lIns="0" rIns="90000"/>
          <a:lstStyle>
            <a:lvl1pPr>
              <a:defRPr sz="3600" b="1">
                <a:solidFill>
                  <a:srgbClr val="163C75"/>
                </a:solidFill>
                <a:latin typeface="Arial" charset="0"/>
                <a:ea typeface="Arial" charset="0"/>
                <a:cs typeface="Arial" charset="0"/>
              </a:defRPr>
            </a:lvl1pPr>
          </a:lstStyle>
          <a:p>
            <a:r>
              <a:rPr lang="nl-NL"/>
              <a:t>Titelstijl van model bewerken</a:t>
            </a:r>
          </a:p>
        </p:txBody>
      </p:sp>
      <p:sp>
        <p:nvSpPr>
          <p:cNvPr id="15" name="Tijdelijke aanduiding voor afbeelding 3">
            <a:extLst>
              <a:ext uri="{FF2B5EF4-FFF2-40B4-BE49-F238E27FC236}">
                <a16:creationId xmlns:a16="http://schemas.microsoft.com/office/drawing/2014/main" xmlns="" id="{804822DF-6410-9D48-92F0-35447ABE37A1}"/>
              </a:ext>
            </a:extLst>
          </p:cNvPr>
          <p:cNvSpPr>
            <a:spLocks noGrp="1"/>
          </p:cNvSpPr>
          <p:nvPr>
            <p:ph type="pic" sz="quarter" idx="14" hasCustomPrompt="1"/>
          </p:nvPr>
        </p:nvSpPr>
        <p:spPr>
          <a:xfrm>
            <a:off x="4173905" y="2328"/>
            <a:ext cx="8022648" cy="6858142"/>
          </a:xfrm>
          <a:custGeom>
            <a:avLst/>
            <a:gdLst>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8035710 w 8035710"/>
              <a:gd name="connsiteY4" fmla="*/ 6881423 h 6881423"/>
              <a:gd name="connsiteX5" fmla="*/ 1146927 w 8035710"/>
              <a:gd name="connsiteY5" fmla="*/ 6881423 h 6881423"/>
              <a:gd name="connsiteX6" fmla="*/ 0 w 8035710"/>
              <a:gd name="connsiteY6" fmla="*/ 5734496 h 6881423"/>
              <a:gd name="connsiteX7" fmla="*/ 0 w 8035710"/>
              <a:gd name="connsiteY7" fmla="*/ 0 h 6881423"/>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8035710 w 8035710"/>
              <a:gd name="connsiteY4" fmla="*/ 6881423 h 6881423"/>
              <a:gd name="connsiteX5" fmla="*/ 1146927 w 8035710"/>
              <a:gd name="connsiteY5" fmla="*/ 6881423 h 6881423"/>
              <a:gd name="connsiteX6" fmla="*/ 1933302 w 8035710"/>
              <a:gd name="connsiteY6" fmla="*/ 3461559 h 6881423"/>
              <a:gd name="connsiteX7" fmla="*/ 0 w 8035710"/>
              <a:gd name="connsiteY7" fmla="*/ 0 h 6881423"/>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8035710 w 8035710"/>
              <a:gd name="connsiteY4" fmla="*/ 6881423 h 6881423"/>
              <a:gd name="connsiteX5" fmla="*/ 30053 w 8035710"/>
              <a:gd name="connsiteY5" fmla="*/ 6868361 h 6881423"/>
              <a:gd name="connsiteX6" fmla="*/ 1933302 w 8035710"/>
              <a:gd name="connsiteY6" fmla="*/ 3461559 h 6881423"/>
              <a:gd name="connsiteX7" fmla="*/ 0 w 8035710"/>
              <a:gd name="connsiteY7" fmla="*/ 0 h 6881423"/>
              <a:gd name="connsiteX0" fmla="*/ 0 w 8035710"/>
              <a:gd name="connsiteY0" fmla="*/ 0 h 6881423"/>
              <a:gd name="connsiteX1" fmla="*/ 6888783 w 8035710"/>
              <a:gd name="connsiteY1" fmla="*/ 0 h 6881423"/>
              <a:gd name="connsiteX2" fmla="*/ 8035710 w 8035710"/>
              <a:gd name="connsiteY2" fmla="*/ 1146927 h 6881423"/>
              <a:gd name="connsiteX3" fmla="*/ 8035710 w 8035710"/>
              <a:gd name="connsiteY3" fmla="*/ 6881423 h 6881423"/>
              <a:gd name="connsiteX4" fmla="*/ 7474007 w 8035710"/>
              <a:gd name="connsiteY4" fmla="*/ 6855297 h 6881423"/>
              <a:gd name="connsiteX5" fmla="*/ 30053 w 8035710"/>
              <a:gd name="connsiteY5" fmla="*/ 6868361 h 6881423"/>
              <a:gd name="connsiteX6" fmla="*/ 1933302 w 8035710"/>
              <a:gd name="connsiteY6" fmla="*/ 3461559 h 6881423"/>
              <a:gd name="connsiteX7" fmla="*/ 0 w 8035710"/>
              <a:gd name="connsiteY7" fmla="*/ 0 h 6881423"/>
              <a:gd name="connsiteX0" fmla="*/ 0 w 8035710"/>
              <a:gd name="connsiteY0" fmla="*/ 0 h 6874892"/>
              <a:gd name="connsiteX1" fmla="*/ 6888783 w 8035710"/>
              <a:gd name="connsiteY1" fmla="*/ 0 h 6874892"/>
              <a:gd name="connsiteX2" fmla="*/ 8035710 w 8035710"/>
              <a:gd name="connsiteY2" fmla="*/ 1146927 h 6874892"/>
              <a:gd name="connsiteX3" fmla="*/ 8029179 w 8035710"/>
              <a:gd name="connsiteY3" fmla="*/ 6874892 h 6874892"/>
              <a:gd name="connsiteX4" fmla="*/ 7474007 w 8035710"/>
              <a:gd name="connsiteY4" fmla="*/ 6855297 h 6874892"/>
              <a:gd name="connsiteX5" fmla="*/ 30053 w 8035710"/>
              <a:gd name="connsiteY5" fmla="*/ 6868361 h 6874892"/>
              <a:gd name="connsiteX6" fmla="*/ 1933302 w 8035710"/>
              <a:gd name="connsiteY6" fmla="*/ 3461559 h 6874892"/>
              <a:gd name="connsiteX7" fmla="*/ 0 w 8035710"/>
              <a:gd name="connsiteY7" fmla="*/ 0 h 6874892"/>
              <a:gd name="connsiteX0" fmla="*/ 0 w 8035710"/>
              <a:gd name="connsiteY0" fmla="*/ 0 h 6874892"/>
              <a:gd name="connsiteX1" fmla="*/ 8025252 w 8035710"/>
              <a:gd name="connsiteY1" fmla="*/ 13063 h 6874892"/>
              <a:gd name="connsiteX2" fmla="*/ 8035710 w 8035710"/>
              <a:gd name="connsiteY2" fmla="*/ 1146927 h 6874892"/>
              <a:gd name="connsiteX3" fmla="*/ 8029179 w 8035710"/>
              <a:gd name="connsiteY3" fmla="*/ 6874892 h 6874892"/>
              <a:gd name="connsiteX4" fmla="*/ 7474007 w 8035710"/>
              <a:gd name="connsiteY4" fmla="*/ 6855297 h 6874892"/>
              <a:gd name="connsiteX5" fmla="*/ 30053 w 8035710"/>
              <a:gd name="connsiteY5" fmla="*/ 6868361 h 6874892"/>
              <a:gd name="connsiteX6" fmla="*/ 1933302 w 8035710"/>
              <a:gd name="connsiteY6" fmla="*/ 3461559 h 6874892"/>
              <a:gd name="connsiteX7" fmla="*/ 0 w 8035710"/>
              <a:gd name="connsiteY7" fmla="*/ 0 h 6874892"/>
              <a:gd name="connsiteX0" fmla="*/ 0 w 8035710"/>
              <a:gd name="connsiteY0" fmla="*/ 0 h 6874892"/>
              <a:gd name="connsiteX1" fmla="*/ 8025252 w 8035710"/>
              <a:gd name="connsiteY1" fmla="*/ 13063 h 6874892"/>
              <a:gd name="connsiteX2" fmla="*/ 8035710 w 8035710"/>
              <a:gd name="connsiteY2" fmla="*/ 1153459 h 6874892"/>
              <a:gd name="connsiteX3" fmla="*/ 8029179 w 8035710"/>
              <a:gd name="connsiteY3" fmla="*/ 6874892 h 6874892"/>
              <a:gd name="connsiteX4" fmla="*/ 7474007 w 8035710"/>
              <a:gd name="connsiteY4" fmla="*/ 6855297 h 6874892"/>
              <a:gd name="connsiteX5" fmla="*/ 30053 w 8035710"/>
              <a:gd name="connsiteY5" fmla="*/ 6868361 h 6874892"/>
              <a:gd name="connsiteX6" fmla="*/ 1933302 w 8035710"/>
              <a:gd name="connsiteY6" fmla="*/ 3461559 h 6874892"/>
              <a:gd name="connsiteX7" fmla="*/ 0 w 8035710"/>
              <a:gd name="connsiteY7" fmla="*/ 0 h 6874892"/>
              <a:gd name="connsiteX0" fmla="*/ 0 w 8029179"/>
              <a:gd name="connsiteY0" fmla="*/ 0 h 6861829"/>
              <a:gd name="connsiteX1" fmla="*/ 8018721 w 8029179"/>
              <a:gd name="connsiteY1" fmla="*/ 0 h 6861829"/>
              <a:gd name="connsiteX2" fmla="*/ 8029179 w 8029179"/>
              <a:gd name="connsiteY2" fmla="*/ 1140396 h 6861829"/>
              <a:gd name="connsiteX3" fmla="*/ 8022648 w 8029179"/>
              <a:gd name="connsiteY3" fmla="*/ 6861829 h 6861829"/>
              <a:gd name="connsiteX4" fmla="*/ 7467476 w 8029179"/>
              <a:gd name="connsiteY4" fmla="*/ 6842234 h 6861829"/>
              <a:gd name="connsiteX5" fmla="*/ 23522 w 8029179"/>
              <a:gd name="connsiteY5" fmla="*/ 6855298 h 6861829"/>
              <a:gd name="connsiteX6" fmla="*/ 1926771 w 8029179"/>
              <a:gd name="connsiteY6" fmla="*/ 3448496 h 6861829"/>
              <a:gd name="connsiteX7" fmla="*/ 0 w 8029179"/>
              <a:gd name="connsiteY7" fmla="*/ 0 h 6861829"/>
              <a:gd name="connsiteX0" fmla="*/ 0 w 8029179"/>
              <a:gd name="connsiteY0" fmla="*/ 0 h 6861829"/>
              <a:gd name="connsiteX1" fmla="*/ 8018721 w 8029179"/>
              <a:gd name="connsiteY1" fmla="*/ 0 h 6861829"/>
              <a:gd name="connsiteX2" fmla="*/ 8029179 w 8029179"/>
              <a:gd name="connsiteY2" fmla="*/ 1140396 h 6861829"/>
              <a:gd name="connsiteX3" fmla="*/ 8022648 w 8029179"/>
              <a:gd name="connsiteY3" fmla="*/ 6861829 h 6861829"/>
              <a:gd name="connsiteX4" fmla="*/ 7452728 w 8029179"/>
              <a:gd name="connsiteY4" fmla="*/ 6856982 h 6861829"/>
              <a:gd name="connsiteX5" fmla="*/ 23522 w 8029179"/>
              <a:gd name="connsiteY5" fmla="*/ 6855298 h 6861829"/>
              <a:gd name="connsiteX6" fmla="*/ 1926771 w 8029179"/>
              <a:gd name="connsiteY6" fmla="*/ 3448496 h 6861829"/>
              <a:gd name="connsiteX7" fmla="*/ 0 w 8029179"/>
              <a:gd name="connsiteY7" fmla="*/ 0 h 6861829"/>
              <a:gd name="connsiteX0" fmla="*/ 0 w 8029179"/>
              <a:gd name="connsiteY0" fmla="*/ 0 h 6858142"/>
              <a:gd name="connsiteX1" fmla="*/ 8018721 w 8029179"/>
              <a:gd name="connsiteY1" fmla="*/ 0 h 6858142"/>
              <a:gd name="connsiteX2" fmla="*/ 8029179 w 8029179"/>
              <a:gd name="connsiteY2" fmla="*/ 1140396 h 6858142"/>
              <a:gd name="connsiteX3" fmla="*/ 8022648 w 8029179"/>
              <a:gd name="connsiteY3" fmla="*/ 6858142 h 6858142"/>
              <a:gd name="connsiteX4" fmla="*/ 7452728 w 8029179"/>
              <a:gd name="connsiteY4" fmla="*/ 6856982 h 6858142"/>
              <a:gd name="connsiteX5" fmla="*/ 23522 w 8029179"/>
              <a:gd name="connsiteY5" fmla="*/ 6855298 h 6858142"/>
              <a:gd name="connsiteX6" fmla="*/ 1926771 w 8029179"/>
              <a:gd name="connsiteY6" fmla="*/ 3448496 h 6858142"/>
              <a:gd name="connsiteX7" fmla="*/ 0 w 8029179"/>
              <a:gd name="connsiteY7" fmla="*/ 0 h 6858142"/>
              <a:gd name="connsiteX0" fmla="*/ 0 w 8029179"/>
              <a:gd name="connsiteY0" fmla="*/ 0 h 6858142"/>
              <a:gd name="connsiteX1" fmla="*/ 8018721 w 8029179"/>
              <a:gd name="connsiteY1" fmla="*/ 0 h 6858142"/>
              <a:gd name="connsiteX2" fmla="*/ 8029179 w 8029179"/>
              <a:gd name="connsiteY2" fmla="*/ 1140396 h 6858142"/>
              <a:gd name="connsiteX3" fmla="*/ 8022648 w 8029179"/>
              <a:gd name="connsiteY3" fmla="*/ 6858142 h 6858142"/>
              <a:gd name="connsiteX4" fmla="*/ 7452728 w 8029179"/>
              <a:gd name="connsiteY4" fmla="*/ 6856982 h 6858142"/>
              <a:gd name="connsiteX5" fmla="*/ 23522 w 8029179"/>
              <a:gd name="connsiteY5" fmla="*/ 6855298 h 6858142"/>
              <a:gd name="connsiteX6" fmla="*/ 1926771 w 8029179"/>
              <a:gd name="connsiteY6" fmla="*/ 3448496 h 6858142"/>
              <a:gd name="connsiteX7" fmla="*/ 0 w 8029179"/>
              <a:gd name="connsiteY7" fmla="*/ 0 h 6858142"/>
              <a:gd name="connsiteX0" fmla="*/ 0 w 8022648"/>
              <a:gd name="connsiteY0" fmla="*/ 0 h 6858142"/>
              <a:gd name="connsiteX1" fmla="*/ 8018721 w 8022648"/>
              <a:gd name="connsiteY1" fmla="*/ 0 h 6858142"/>
              <a:gd name="connsiteX2" fmla="*/ 8014431 w 8022648"/>
              <a:gd name="connsiteY2" fmla="*/ 1147770 h 6858142"/>
              <a:gd name="connsiteX3" fmla="*/ 8022648 w 8022648"/>
              <a:gd name="connsiteY3" fmla="*/ 6858142 h 6858142"/>
              <a:gd name="connsiteX4" fmla="*/ 7452728 w 8022648"/>
              <a:gd name="connsiteY4" fmla="*/ 6856982 h 6858142"/>
              <a:gd name="connsiteX5" fmla="*/ 23522 w 8022648"/>
              <a:gd name="connsiteY5" fmla="*/ 6855298 h 6858142"/>
              <a:gd name="connsiteX6" fmla="*/ 1926771 w 8022648"/>
              <a:gd name="connsiteY6" fmla="*/ 3448496 h 6858142"/>
              <a:gd name="connsiteX7" fmla="*/ 0 w 8022648"/>
              <a:gd name="connsiteY7" fmla="*/ 0 h 685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22648" h="6858142">
                <a:moveTo>
                  <a:pt x="0" y="0"/>
                </a:moveTo>
                <a:lnTo>
                  <a:pt x="8018721" y="0"/>
                </a:lnTo>
                <a:lnTo>
                  <a:pt x="8014431" y="1147770"/>
                </a:lnTo>
                <a:cubicBezTo>
                  <a:pt x="8012254" y="3053685"/>
                  <a:pt x="8013764" y="4959601"/>
                  <a:pt x="8022648" y="6858142"/>
                </a:cubicBezTo>
                <a:lnTo>
                  <a:pt x="7452728" y="6856982"/>
                </a:lnTo>
                <a:lnTo>
                  <a:pt x="23522" y="6855298"/>
                </a:lnTo>
                <a:lnTo>
                  <a:pt x="1926771" y="3448496"/>
                </a:lnTo>
                <a:lnTo>
                  <a:pt x="0" y="0"/>
                </a:lnTo>
                <a:close/>
              </a:path>
            </a:pathLst>
          </a:custGeom>
        </p:spPr>
        <p:txBody>
          <a:bodyPr/>
          <a:lstStyle>
            <a:lvl1pPr marL="0" indent="0">
              <a:buNone/>
              <a:defRPr baseline="0">
                <a:solidFill>
                  <a:schemeClr val="bg1"/>
                </a:solidFill>
              </a:defRPr>
            </a:lvl1pPr>
          </a:lstStyle>
          <a:p>
            <a:r>
              <a:rPr lang="nl-NL"/>
              <a:t>Voeg een afbeelding in</a:t>
            </a:r>
          </a:p>
        </p:txBody>
      </p:sp>
      <p:pic>
        <p:nvPicPr>
          <p:cNvPr id="3" name="Afbeelding 2">
            <a:extLst>
              <a:ext uri="{FF2B5EF4-FFF2-40B4-BE49-F238E27FC236}">
                <a16:creationId xmlns:a16="http://schemas.microsoft.com/office/drawing/2014/main" xmlns="" id="{96F192CA-C7F2-EF4C-8A53-6C6C0BEE043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606289" cy="1580311"/>
          </a:xfrm>
          <a:prstGeom prst="rect">
            <a:avLst/>
          </a:prstGeom>
        </p:spPr>
      </p:pic>
    </p:spTree>
    <p:extLst>
      <p:ext uri="{BB962C8B-B14F-4D97-AF65-F5344CB8AC3E}">
        <p14:creationId xmlns:p14="http://schemas.microsoft.com/office/powerpoint/2010/main" val="3601698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eldia">
    <p:spTree>
      <p:nvGrpSpPr>
        <p:cNvPr id="1" name=""/>
        <p:cNvGrpSpPr/>
        <p:nvPr/>
      </p:nvGrpSpPr>
      <p:grpSpPr>
        <a:xfrm>
          <a:off x="0" y="0"/>
          <a:ext cx="0" cy="0"/>
          <a:chOff x="0" y="0"/>
          <a:chExt cx="0" cy="0"/>
        </a:xfrm>
      </p:grpSpPr>
      <p:sp>
        <p:nvSpPr>
          <p:cNvPr id="23" name="Tijdelijke aanduiding voor afbeelding 3">
            <a:extLst>
              <a:ext uri="{FF2B5EF4-FFF2-40B4-BE49-F238E27FC236}">
                <a16:creationId xmlns:a16="http://schemas.microsoft.com/office/drawing/2014/main" xmlns="" id="{C98842AE-9CED-F843-BE19-2460780A2DB2}"/>
              </a:ext>
            </a:extLst>
          </p:cNvPr>
          <p:cNvSpPr>
            <a:spLocks noGrp="1"/>
          </p:cNvSpPr>
          <p:nvPr>
            <p:ph type="pic" sz="quarter" idx="10" hasCustomPrompt="1"/>
          </p:nvPr>
        </p:nvSpPr>
        <p:spPr>
          <a:xfrm>
            <a:off x="1" y="0"/>
            <a:ext cx="8552747" cy="6871751"/>
          </a:xfrm>
          <a:custGeom>
            <a:avLst/>
            <a:gdLst>
              <a:gd name="connsiteX0" fmla="*/ 0 w 8545859"/>
              <a:gd name="connsiteY0" fmla="*/ 0 h 6858000"/>
              <a:gd name="connsiteX1" fmla="*/ 7402836 w 8545859"/>
              <a:gd name="connsiteY1" fmla="*/ 0 h 6858000"/>
              <a:gd name="connsiteX2" fmla="*/ 8545859 w 8545859"/>
              <a:gd name="connsiteY2" fmla="*/ 1143023 h 6858000"/>
              <a:gd name="connsiteX3" fmla="*/ 8545859 w 8545859"/>
              <a:gd name="connsiteY3" fmla="*/ 6858000 h 6858000"/>
              <a:gd name="connsiteX4" fmla="*/ 0 w 8545859"/>
              <a:gd name="connsiteY4" fmla="*/ 6858000 h 6858000"/>
              <a:gd name="connsiteX5" fmla="*/ 0 w 8545859"/>
              <a:gd name="connsiteY5" fmla="*/ 0 h 6858000"/>
              <a:gd name="connsiteX0" fmla="*/ 0 w 8552734"/>
              <a:gd name="connsiteY0" fmla="*/ 0 h 6858000"/>
              <a:gd name="connsiteX1" fmla="*/ 7402836 w 8552734"/>
              <a:gd name="connsiteY1" fmla="*/ 0 h 6858000"/>
              <a:gd name="connsiteX2" fmla="*/ 8552734 w 8552734"/>
              <a:gd name="connsiteY2" fmla="*/ 4834999 h 6858000"/>
              <a:gd name="connsiteX3" fmla="*/ 8545859 w 8552734"/>
              <a:gd name="connsiteY3" fmla="*/ 6858000 h 6858000"/>
              <a:gd name="connsiteX4" fmla="*/ 0 w 8552734"/>
              <a:gd name="connsiteY4" fmla="*/ 6858000 h 6858000"/>
              <a:gd name="connsiteX5" fmla="*/ 0 w 8552734"/>
              <a:gd name="connsiteY5" fmla="*/ 0 h 6858000"/>
              <a:gd name="connsiteX0" fmla="*/ 0 w 8552734"/>
              <a:gd name="connsiteY0" fmla="*/ 0 h 6858000"/>
              <a:gd name="connsiteX1" fmla="*/ 5450282 w 8552734"/>
              <a:gd name="connsiteY1" fmla="*/ 6875 h 6858000"/>
              <a:gd name="connsiteX2" fmla="*/ 8552734 w 8552734"/>
              <a:gd name="connsiteY2" fmla="*/ 4834999 h 6858000"/>
              <a:gd name="connsiteX3" fmla="*/ 8545859 w 8552734"/>
              <a:gd name="connsiteY3" fmla="*/ 6858000 h 6858000"/>
              <a:gd name="connsiteX4" fmla="*/ 0 w 8552734"/>
              <a:gd name="connsiteY4" fmla="*/ 6858000 h 6858000"/>
              <a:gd name="connsiteX5" fmla="*/ 0 w 8552734"/>
              <a:gd name="connsiteY5" fmla="*/ 0 h 6858000"/>
              <a:gd name="connsiteX0" fmla="*/ 0 w 8552734"/>
              <a:gd name="connsiteY0" fmla="*/ 0 h 6871751"/>
              <a:gd name="connsiteX1" fmla="*/ 5450282 w 8552734"/>
              <a:gd name="connsiteY1" fmla="*/ 6875 h 6871751"/>
              <a:gd name="connsiteX2" fmla="*/ 8552734 w 8552734"/>
              <a:gd name="connsiteY2" fmla="*/ 4834999 h 6871751"/>
              <a:gd name="connsiteX3" fmla="*/ 7452704 w 8552734"/>
              <a:gd name="connsiteY3" fmla="*/ 6871751 h 6871751"/>
              <a:gd name="connsiteX4" fmla="*/ 0 w 8552734"/>
              <a:gd name="connsiteY4" fmla="*/ 6858000 h 6871751"/>
              <a:gd name="connsiteX5" fmla="*/ 0 w 8552734"/>
              <a:gd name="connsiteY5" fmla="*/ 0 h 6871751"/>
              <a:gd name="connsiteX0" fmla="*/ 0 w 8552734"/>
              <a:gd name="connsiteY0" fmla="*/ 0 h 6871751"/>
              <a:gd name="connsiteX1" fmla="*/ 5450282 w 8552734"/>
              <a:gd name="connsiteY1" fmla="*/ 6875 h 6871751"/>
              <a:gd name="connsiteX2" fmla="*/ 8552734 w 8552734"/>
              <a:gd name="connsiteY2" fmla="*/ 4834999 h 6871751"/>
              <a:gd name="connsiteX3" fmla="*/ 7452704 w 8552734"/>
              <a:gd name="connsiteY3" fmla="*/ 6871751 h 6871751"/>
              <a:gd name="connsiteX4" fmla="*/ 0 w 8552734"/>
              <a:gd name="connsiteY4" fmla="*/ 6858000 h 6871751"/>
              <a:gd name="connsiteX5" fmla="*/ 0 w 8552734"/>
              <a:gd name="connsiteY5" fmla="*/ 0 h 6871751"/>
              <a:gd name="connsiteX0" fmla="*/ 0 w 8552747"/>
              <a:gd name="connsiteY0" fmla="*/ 0 h 6871751"/>
              <a:gd name="connsiteX1" fmla="*/ 5450282 w 8552747"/>
              <a:gd name="connsiteY1" fmla="*/ 6875 h 6871751"/>
              <a:gd name="connsiteX2" fmla="*/ 8552734 w 8552747"/>
              <a:gd name="connsiteY2" fmla="*/ 4834999 h 6871751"/>
              <a:gd name="connsiteX3" fmla="*/ 7452704 w 8552747"/>
              <a:gd name="connsiteY3" fmla="*/ 6871751 h 6871751"/>
              <a:gd name="connsiteX4" fmla="*/ 0 w 8552747"/>
              <a:gd name="connsiteY4" fmla="*/ 6858000 h 6871751"/>
              <a:gd name="connsiteX5" fmla="*/ 0 w 8552747"/>
              <a:gd name="connsiteY5" fmla="*/ 0 h 6871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52747" h="6871751">
                <a:moveTo>
                  <a:pt x="0" y="0"/>
                </a:moveTo>
                <a:lnTo>
                  <a:pt x="5450282" y="6875"/>
                </a:lnTo>
                <a:lnTo>
                  <a:pt x="8552734" y="4834999"/>
                </a:lnTo>
                <a:cubicBezTo>
                  <a:pt x="8557317" y="4835565"/>
                  <a:pt x="7399995" y="6850559"/>
                  <a:pt x="7452704" y="6871751"/>
                </a:cubicBezTo>
                <a:lnTo>
                  <a:pt x="0" y="6858000"/>
                </a:lnTo>
                <a:lnTo>
                  <a:pt x="0" y="0"/>
                </a:lnTo>
                <a:close/>
              </a:path>
            </a:pathLst>
          </a:custGeom>
        </p:spPr>
        <p:txBody>
          <a:bodyPr/>
          <a:lstStyle>
            <a:lvl1pPr marL="0" indent="0">
              <a:buNone/>
              <a:defRPr baseline="0">
                <a:solidFill>
                  <a:schemeClr val="bg1"/>
                </a:solidFill>
              </a:defRPr>
            </a:lvl1pPr>
          </a:lstStyle>
          <a:p>
            <a:r>
              <a:rPr lang="nl-NL"/>
              <a:t>Voeg een afbeelding in</a:t>
            </a:r>
          </a:p>
        </p:txBody>
      </p:sp>
      <p:sp>
        <p:nvSpPr>
          <p:cNvPr id="8" name="Tijdelijke aanduiding voor titel 1">
            <a:extLst>
              <a:ext uri="{FF2B5EF4-FFF2-40B4-BE49-F238E27FC236}">
                <a16:creationId xmlns:a16="http://schemas.microsoft.com/office/drawing/2014/main" xmlns="" id="{25428DA6-E97B-F74A-803E-5E3C171336DF}"/>
              </a:ext>
            </a:extLst>
          </p:cNvPr>
          <p:cNvSpPr txBox="1">
            <a:spLocks/>
          </p:cNvSpPr>
          <p:nvPr userDrawn="1"/>
        </p:nvSpPr>
        <p:spPr>
          <a:xfrm>
            <a:off x="539750" y="539750"/>
            <a:ext cx="3841750" cy="3298825"/>
          </a:xfrm>
          <a:prstGeom prst="rect">
            <a:avLst/>
          </a:prstGeom>
        </p:spPr>
        <p:txBody>
          <a:bodyPr lIns="0" tIns="0" rIns="0" bIns="0">
            <a:normAutofit/>
          </a:bodyPr>
          <a:lst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fontAlgn="auto">
              <a:spcAft>
                <a:spcPts val="0"/>
              </a:spcAft>
              <a:defRPr/>
            </a:pPr>
            <a:endParaRPr lang="nl-NL"/>
          </a:p>
        </p:txBody>
      </p:sp>
      <p:pic>
        <p:nvPicPr>
          <p:cNvPr id="11" name="Afbeelding 10">
            <a:extLst>
              <a:ext uri="{FF2B5EF4-FFF2-40B4-BE49-F238E27FC236}">
                <a16:creationId xmlns:a16="http://schemas.microsoft.com/office/drawing/2014/main" xmlns="" id="{ED66D93B-015A-0047-A41F-028BCBE1707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740922" y="539750"/>
            <a:ext cx="2825792" cy="1972684"/>
          </a:xfrm>
          <a:prstGeom prst="rect">
            <a:avLst/>
          </a:prstGeom>
        </p:spPr>
      </p:pic>
      <p:sp>
        <p:nvSpPr>
          <p:cNvPr id="18" name="Ondertitel 2">
            <a:extLst>
              <a:ext uri="{FF2B5EF4-FFF2-40B4-BE49-F238E27FC236}">
                <a16:creationId xmlns:a16="http://schemas.microsoft.com/office/drawing/2014/main" xmlns="" id="{3C30330B-7CFE-6045-AA3B-F2EF8CE69A08}"/>
              </a:ext>
            </a:extLst>
          </p:cNvPr>
          <p:cNvSpPr>
            <a:spLocks noGrp="1"/>
          </p:cNvSpPr>
          <p:nvPr>
            <p:ph type="subTitle" idx="13" hasCustomPrompt="1"/>
          </p:nvPr>
        </p:nvSpPr>
        <p:spPr>
          <a:xfrm>
            <a:off x="9708078" y="6318250"/>
            <a:ext cx="2154361" cy="317672"/>
          </a:xfrm>
          <a:prstGeom prst="rect">
            <a:avLst/>
          </a:prstGeom>
        </p:spPr>
        <p:txBody>
          <a:bodyPr>
            <a:noAutofit/>
          </a:bodyPr>
          <a:lstStyle>
            <a:lvl1pPr marL="0" indent="0" algn="r">
              <a:buNone/>
              <a:defRPr sz="1400">
                <a:solidFill>
                  <a:srgbClr val="E87D2B"/>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18 december 2024</a:t>
            </a:r>
          </a:p>
        </p:txBody>
      </p:sp>
      <p:sp>
        <p:nvSpPr>
          <p:cNvPr id="2" name="Titel 1">
            <a:extLst>
              <a:ext uri="{FF2B5EF4-FFF2-40B4-BE49-F238E27FC236}">
                <a16:creationId xmlns:a16="http://schemas.microsoft.com/office/drawing/2014/main" xmlns="" id="{1A77B017-FE3C-D1AD-2DBE-FB9E1CBB2F0B}"/>
              </a:ext>
            </a:extLst>
          </p:cNvPr>
          <p:cNvSpPr>
            <a:spLocks noGrp="1"/>
          </p:cNvSpPr>
          <p:nvPr>
            <p:ph type="title" hasCustomPrompt="1"/>
          </p:nvPr>
        </p:nvSpPr>
        <p:spPr>
          <a:xfrm>
            <a:off x="8912965" y="3726599"/>
            <a:ext cx="2825793" cy="2205126"/>
          </a:xfrm>
          <a:prstGeom prst="rect">
            <a:avLst/>
          </a:prstGeom>
        </p:spPr>
        <p:txBody>
          <a:bodyPr lIns="0" rIns="90000">
            <a:noAutofit/>
          </a:bodyPr>
          <a:lstStyle>
            <a:lvl1pPr>
              <a:defRPr sz="3000" b="1">
                <a:solidFill>
                  <a:schemeClr val="tx2"/>
                </a:solidFill>
                <a:latin typeface="Arial" charset="0"/>
                <a:ea typeface="Arial" charset="0"/>
                <a:cs typeface="Arial" charset="0"/>
              </a:defRPr>
            </a:lvl1pPr>
          </a:lstStyle>
          <a:p>
            <a:r>
              <a:rPr lang="nl-NL"/>
              <a:t>Titelstijl </a:t>
            </a:r>
            <a:br>
              <a:rPr lang="nl-NL"/>
            </a:br>
            <a:r>
              <a:rPr lang="nl-NL"/>
              <a:t>van model bewerken</a:t>
            </a:r>
          </a:p>
        </p:txBody>
      </p:sp>
    </p:spTree>
    <p:extLst>
      <p:ext uri="{BB962C8B-B14F-4D97-AF65-F5344CB8AC3E}">
        <p14:creationId xmlns:p14="http://schemas.microsoft.com/office/powerpoint/2010/main" val="40546157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xmlns="" id="{6E392F98-265D-424C-B633-3D7C8A3F1CD5}"/>
              </a:ext>
            </a:extLst>
          </p:cNvPr>
          <p:cNvSpPr>
            <a:spLocks noGrp="1"/>
          </p:cNvSpPr>
          <p:nvPr>
            <p:ph type="title"/>
          </p:nvPr>
        </p:nvSpPr>
        <p:spPr>
          <a:xfrm>
            <a:off x="838200" y="365125"/>
            <a:ext cx="10515600" cy="963161"/>
          </a:xfrm>
          <a:prstGeom prst="rect">
            <a:avLst/>
          </a:prstGeom>
        </p:spPr>
        <p:txBody>
          <a:bodyPr vert="horz" lIns="91440" tIns="45720" rIns="91440" bIns="45720" rtlCol="0" anchor="ctr">
            <a:normAutofit/>
          </a:bodyPr>
          <a:lstStyle/>
          <a:p>
            <a:r>
              <a:rPr lang="nl-NL"/>
              <a:t>Titel</a:t>
            </a:r>
            <a:br>
              <a:rPr lang="nl-NL"/>
            </a:br>
            <a:r>
              <a:rPr lang="nl-NL"/>
              <a:t>Dia</a:t>
            </a:r>
          </a:p>
        </p:txBody>
      </p:sp>
      <p:sp>
        <p:nvSpPr>
          <p:cNvPr id="3" name="Tijdelijke aanduiding voor tekst 2">
            <a:extLst>
              <a:ext uri="{FF2B5EF4-FFF2-40B4-BE49-F238E27FC236}">
                <a16:creationId xmlns:a16="http://schemas.microsoft.com/office/drawing/2014/main" xmlns="" id="{A8D0CF68-BE71-274A-8672-735BA6743C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nl-NL"/>
              <a:t>Tekststijl van het model bewerken
Tweede niveau
Derde niveau
Vierde niveau
Vijfde niveau</a:t>
            </a:r>
          </a:p>
        </p:txBody>
      </p:sp>
      <p:sp>
        <p:nvSpPr>
          <p:cNvPr id="4" name="Tijdelijke aanduiding voor datum 3">
            <a:extLst>
              <a:ext uri="{FF2B5EF4-FFF2-40B4-BE49-F238E27FC236}">
                <a16:creationId xmlns:a16="http://schemas.microsoft.com/office/drawing/2014/main" xmlns="" id="{19632C48-3436-A845-8C53-5D00208102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BBEA1F-BBA0-EE4B-B0F2-8B5AF1F56968}" type="datetimeFigureOut">
              <a:rPr lang="nl-NL" smtClean="0"/>
              <a:t>28-03-2025</a:t>
            </a:fld>
            <a:endParaRPr lang="nl-NL"/>
          </a:p>
        </p:txBody>
      </p:sp>
      <p:sp>
        <p:nvSpPr>
          <p:cNvPr id="5" name="Tijdelijke aanduiding voor voettekst 4">
            <a:extLst>
              <a:ext uri="{FF2B5EF4-FFF2-40B4-BE49-F238E27FC236}">
                <a16:creationId xmlns:a16="http://schemas.microsoft.com/office/drawing/2014/main" xmlns="" id="{55F5CCEC-3CA5-7344-B68B-5B4AB5A8FB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xmlns="" id="{5F220AB3-1AD8-9F4D-ADFC-3EBFF10CDB1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EB535C-FF53-EA49-B082-181EC9933E94}" type="slidenum">
              <a:rPr lang="nl-NL" smtClean="0"/>
              <a:t>‹nr.›</a:t>
            </a:fld>
            <a:endParaRPr lang="nl-NL"/>
          </a:p>
        </p:txBody>
      </p:sp>
    </p:spTree>
    <p:extLst>
      <p:ext uri="{BB962C8B-B14F-4D97-AF65-F5344CB8AC3E}">
        <p14:creationId xmlns:p14="http://schemas.microsoft.com/office/powerpoint/2010/main" val="7535955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50" r:id="rId5"/>
    <p:sldLayoutId id="2147483653" r:id="rId6"/>
    <p:sldLayoutId id="2147483652" r:id="rId7"/>
    <p:sldLayoutId id="2147483654" r:id="rId8"/>
    <p:sldLayoutId id="2147483659" r:id="rId9"/>
    <p:sldLayoutId id="2147483655" r:id="rId10"/>
    <p:sldLayoutId id="2147483666" r:id="rId11"/>
    <p:sldLayoutId id="2147483667" r:id="rId12"/>
    <p:sldLayoutId id="2147483668" r:id="rId13"/>
  </p:sldLayoutIdLst>
  <p:txStyles>
    <p:titleStyle>
      <a:lvl1pPr algn="l" defTabSz="914400" rtl="0" eaLnBrk="1" latinLnBrk="0" hangingPunct="1">
        <a:lnSpc>
          <a:spcPct val="90000"/>
        </a:lnSpc>
        <a:spcBef>
          <a:spcPct val="0"/>
        </a:spcBef>
        <a:buNone/>
        <a:defRPr sz="3500" b="1" kern="1200">
          <a:solidFill>
            <a:srgbClr val="173C75"/>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SzPct val="50000"/>
        <a:buFontTx/>
        <a:buBlip>
          <a:blip r:embed="rId15"/>
        </a:buBlip>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jpeg"/><Relationship Id="rId1" Type="http://schemas.openxmlformats.org/officeDocument/2006/relationships/slideLayout" Target="../slideLayouts/slideLayout11.xml"/><Relationship Id="rId2"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8.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2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xmlns="" id="{C4086A1F-75FD-249D-61DF-3BEB7245F2D2}"/>
              </a:ext>
            </a:extLst>
          </p:cNvPr>
          <p:cNvSpPr>
            <a:spLocks noGrp="1"/>
          </p:cNvSpPr>
          <p:nvPr>
            <p:ph type="subTitle" idx="13"/>
          </p:nvPr>
        </p:nvSpPr>
        <p:spPr/>
        <p:txBody>
          <a:bodyPr/>
          <a:lstStyle/>
          <a:p>
            <a:r>
              <a:rPr lang="nl-NL" dirty="0"/>
              <a:t>24 maart 2025</a:t>
            </a:r>
          </a:p>
        </p:txBody>
      </p:sp>
      <p:sp>
        <p:nvSpPr>
          <p:cNvPr id="4" name="Titel 3">
            <a:extLst>
              <a:ext uri="{FF2B5EF4-FFF2-40B4-BE49-F238E27FC236}">
                <a16:creationId xmlns:a16="http://schemas.microsoft.com/office/drawing/2014/main" xmlns="" id="{D18531C9-DCCA-94CC-A1E1-1731AD29F23B}"/>
              </a:ext>
            </a:extLst>
          </p:cNvPr>
          <p:cNvSpPr>
            <a:spLocks noGrp="1"/>
          </p:cNvSpPr>
          <p:nvPr>
            <p:ph type="title"/>
          </p:nvPr>
        </p:nvSpPr>
        <p:spPr/>
        <p:txBody>
          <a:bodyPr vert="horz" lIns="0" tIns="45720" rIns="90000" bIns="45720" rtlCol="0" anchor="ctr">
            <a:noAutofit/>
          </a:bodyPr>
          <a:lstStyle/>
          <a:p>
            <a:r>
              <a:rPr lang="nl-NL" dirty="0"/>
              <a:t>CRO</a:t>
            </a:r>
          </a:p>
        </p:txBody>
      </p:sp>
      <p:pic>
        <p:nvPicPr>
          <p:cNvPr id="5" name="Tijdelijke aanduiding voor afbeelding 4" descr="Afbeelding met tekst, lucht, buiten, gebouw&#10;&#10;Automatisch gegenereerde beschrijving">
            <a:extLst>
              <a:ext uri="{FF2B5EF4-FFF2-40B4-BE49-F238E27FC236}">
                <a16:creationId xmlns:a16="http://schemas.microsoft.com/office/drawing/2014/main" xmlns="" id="{E155C8FC-02F6-8D1D-0D01-B2B45E46C537}"/>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xfrm>
            <a:off x="1" y="0"/>
            <a:ext cx="8552747" cy="6871751"/>
          </a:xfrm>
        </p:spPr>
      </p:pic>
    </p:spTree>
    <p:extLst>
      <p:ext uri="{BB962C8B-B14F-4D97-AF65-F5344CB8AC3E}">
        <p14:creationId xmlns:p14="http://schemas.microsoft.com/office/powerpoint/2010/main" val="2015064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xmlns="" id="{D57D5FB5-7C02-38E3-9B4F-9FE643812841}"/>
              </a:ext>
            </a:extLst>
          </p:cNvPr>
          <p:cNvSpPr>
            <a:spLocks noGrp="1"/>
          </p:cNvSpPr>
          <p:nvPr>
            <p:ph type="subTitle" idx="1"/>
          </p:nvPr>
        </p:nvSpPr>
        <p:spPr>
          <a:xfrm>
            <a:off x="1524041" y="2839721"/>
            <a:ext cx="9144000" cy="1655762"/>
          </a:xfrm>
        </p:spPr>
        <p:txBody>
          <a:bodyPr vert="horz" lIns="91440" tIns="45720" rIns="91440" bIns="45720" rtlCol="0" anchor="t">
            <a:noAutofit/>
          </a:bodyPr>
          <a:lstStyle/>
          <a:p>
            <a:pPr algn="l">
              <a:lnSpc>
                <a:spcPct val="120000"/>
              </a:lnSpc>
            </a:pPr>
            <a:r>
              <a:rPr lang="nl-NL" sz="2200">
                <a:solidFill>
                  <a:srgbClr val="F08100"/>
                </a:solidFill>
                <a:latin typeface="Arial"/>
                <a:cs typeface="Arial"/>
              </a:rPr>
              <a:t>Voorstellen</a:t>
            </a:r>
          </a:p>
          <a:p>
            <a:pPr algn="l">
              <a:lnSpc>
                <a:spcPct val="120000"/>
              </a:lnSpc>
            </a:pPr>
            <a:r>
              <a:rPr lang="nl-NL" sz="2200">
                <a:solidFill>
                  <a:srgbClr val="F08100"/>
                </a:solidFill>
                <a:latin typeface="Arial"/>
                <a:cs typeface="Arial"/>
              </a:rPr>
              <a:t>Hoe gaat het nu?</a:t>
            </a:r>
            <a:endParaRPr lang="nl-NL">
              <a:latin typeface="Arial"/>
              <a:cs typeface="Arial"/>
            </a:endParaRPr>
          </a:p>
          <a:p>
            <a:pPr algn="l">
              <a:lnSpc>
                <a:spcPct val="120000"/>
              </a:lnSpc>
            </a:pPr>
            <a:r>
              <a:rPr lang="nl-NL" sz="2200">
                <a:solidFill>
                  <a:srgbClr val="F08100"/>
                </a:solidFill>
              </a:rPr>
              <a:t>Blik op de toekomst</a:t>
            </a:r>
          </a:p>
          <a:p>
            <a:pPr algn="l">
              <a:lnSpc>
                <a:spcPct val="120000"/>
              </a:lnSpc>
            </a:pPr>
            <a:r>
              <a:rPr lang="nl-NL" sz="2200">
                <a:solidFill>
                  <a:srgbClr val="F08100"/>
                </a:solidFill>
                <a:latin typeface="Arial"/>
                <a:cs typeface="Arial"/>
              </a:rPr>
              <a:t>Focus 2025</a:t>
            </a:r>
            <a:endParaRPr lang="nl-NL" sz="2200">
              <a:solidFill>
                <a:srgbClr val="F08100"/>
              </a:solidFill>
            </a:endParaRPr>
          </a:p>
          <a:p>
            <a:pPr algn="l">
              <a:lnSpc>
                <a:spcPct val="120000"/>
              </a:lnSpc>
            </a:pPr>
            <a:r>
              <a:rPr lang="nl-NL" sz="2200">
                <a:solidFill>
                  <a:srgbClr val="F08100"/>
                </a:solidFill>
                <a:latin typeface="Arial"/>
                <a:cs typeface="Arial"/>
              </a:rPr>
              <a:t>Bijdrage Schiphol</a:t>
            </a:r>
          </a:p>
        </p:txBody>
      </p:sp>
      <p:pic>
        <p:nvPicPr>
          <p:cNvPr id="5" name="Afbeelding 4" descr="Afbeelding met Graphics, creativiteit&#10;&#10;Automatisch gegenereerde beschrijving">
            <a:extLst>
              <a:ext uri="{FF2B5EF4-FFF2-40B4-BE49-F238E27FC236}">
                <a16:creationId xmlns:a16="http://schemas.microsoft.com/office/drawing/2014/main" xmlns="" id="{CBA67334-FFD7-3F98-DF9A-6DE39E7F8EA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4746" y="3366588"/>
            <a:ext cx="456363" cy="434611"/>
          </a:xfrm>
          <a:prstGeom prst="rect">
            <a:avLst/>
          </a:prstGeom>
        </p:spPr>
      </p:pic>
      <p:pic>
        <p:nvPicPr>
          <p:cNvPr id="6" name="Afbeelding 5" descr="Afbeelding met Graphics, creativiteit&#10;&#10;Automatisch gegenereerde beschrijving">
            <a:extLst>
              <a:ext uri="{FF2B5EF4-FFF2-40B4-BE49-F238E27FC236}">
                <a16:creationId xmlns:a16="http://schemas.microsoft.com/office/drawing/2014/main" xmlns="" id="{61C17F6E-F395-BD4C-78A9-C4098B7041D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4746" y="3893680"/>
            <a:ext cx="456363" cy="434611"/>
          </a:xfrm>
          <a:prstGeom prst="rect">
            <a:avLst/>
          </a:prstGeom>
        </p:spPr>
      </p:pic>
      <p:pic>
        <p:nvPicPr>
          <p:cNvPr id="8" name="Afbeelding 7" descr="Afbeelding met Graphics, creativiteit&#10;&#10;Automatisch gegenereerde beschrijving">
            <a:extLst>
              <a:ext uri="{FF2B5EF4-FFF2-40B4-BE49-F238E27FC236}">
                <a16:creationId xmlns:a16="http://schemas.microsoft.com/office/drawing/2014/main" xmlns="" id="{C7DA4B69-DCBA-33E7-22FD-CC8B981B7A1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4746" y="2839496"/>
            <a:ext cx="456363" cy="434611"/>
          </a:xfrm>
          <a:prstGeom prst="rect">
            <a:avLst/>
          </a:prstGeom>
        </p:spPr>
      </p:pic>
      <p:sp>
        <p:nvSpPr>
          <p:cNvPr id="4" name="Titel 3">
            <a:extLst>
              <a:ext uri="{FF2B5EF4-FFF2-40B4-BE49-F238E27FC236}">
                <a16:creationId xmlns:a16="http://schemas.microsoft.com/office/drawing/2014/main" xmlns="" id="{B2DA59C1-47BA-FECF-62BE-4D965FF16526}"/>
              </a:ext>
            </a:extLst>
          </p:cNvPr>
          <p:cNvSpPr txBox="1">
            <a:spLocks/>
          </p:cNvSpPr>
          <p:nvPr/>
        </p:nvSpPr>
        <p:spPr>
          <a:xfrm>
            <a:off x="754666" y="1238719"/>
            <a:ext cx="7681762" cy="884190"/>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b="1" kern="1200">
                <a:solidFill>
                  <a:srgbClr val="173C75"/>
                </a:solidFill>
                <a:latin typeface="Arial" panose="020B0604020202020204" pitchFamily="34" charset="0"/>
                <a:ea typeface="+mj-ea"/>
                <a:cs typeface="Arial" panose="020B0604020202020204" pitchFamily="34" charset="0"/>
              </a:defRPr>
            </a:lvl1pPr>
          </a:lstStyle>
          <a:p>
            <a:pPr algn="l"/>
            <a:r>
              <a:rPr lang="nl-NL"/>
              <a:t>Programma</a:t>
            </a:r>
          </a:p>
        </p:txBody>
      </p:sp>
      <p:pic>
        <p:nvPicPr>
          <p:cNvPr id="2" name="Afbeelding 1" descr="Afbeelding met Graphics, creativiteit&#10;&#10;Automatisch gegenereerde beschrijving">
            <a:extLst>
              <a:ext uri="{FF2B5EF4-FFF2-40B4-BE49-F238E27FC236}">
                <a16:creationId xmlns:a16="http://schemas.microsoft.com/office/drawing/2014/main" xmlns="" id="{A995621C-8057-3859-491A-865830702D6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4745" y="4420772"/>
            <a:ext cx="456363" cy="434611"/>
          </a:xfrm>
          <a:prstGeom prst="rect">
            <a:avLst/>
          </a:prstGeom>
        </p:spPr>
      </p:pic>
      <p:pic>
        <p:nvPicPr>
          <p:cNvPr id="7" name="Afbeelding 6" descr="Afbeelding met Graphics, creativiteit&#10;&#10;Automatisch gegenereerde beschrijving">
            <a:extLst>
              <a:ext uri="{FF2B5EF4-FFF2-40B4-BE49-F238E27FC236}">
                <a16:creationId xmlns:a16="http://schemas.microsoft.com/office/drawing/2014/main" xmlns="" id="{32C1B0A3-5F80-FE78-A9B0-86FDAE114B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4745" y="4947864"/>
            <a:ext cx="456363" cy="434611"/>
          </a:xfrm>
          <a:prstGeom prst="rect">
            <a:avLst/>
          </a:prstGeom>
        </p:spPr>
      </p:pic>
    </p:spTree>
    <p:extLst>
      <p:ext uri="{BB962C8B-B14F-4D97-AF65-F5344CB8AC3E}">
        <p14:creationId xmlns:p14="http://schemas.microsoft.com/office/powerpoint/2010/main" val="232427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kstvak 12">
            <a:extLst>
              <a:ext uri="{FF2B5EF4-FFF2-40B4-BE49-F238E27FC236}">
                <a16:creationId xmlns:a16="http://schemas.microsoft.com/office/drawing/2014/main" xmlns="" id="{4577D7F5-8653-0798-B901-8DDD976008A6}"/>
              </a:ext>
            </a:extLst>
          </p:cNvPr>
          <p:cNvSpPr txBox="1"/>
          <p:nvPr/>
        </p:nvSpPr>
        <p:spPr>
          <a:xfrm>
            <a:off x="5386676" y="900364"/>
            <a:ext cx="6562403" cy="49552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b="1" dirty="0">
                <a:solidFill>
                  <a:srgbClr val="F6851F"/>
                </a:solidFill>
                <a:latin typeface="Arial" panose="020B0604020202020204" pitchFamily="34" charset="0"/>
                <a:cs typeface="Arial" panose="020B0604020202020204" pitchFamily="34" charset="0"/>
              </a:rPr>
              <a:t>Joost Meijs - CEO</a:t>
            </a:r>
          </a:p>
          <a:p>
            <a:endParaRPr lang="nl-NL" dirty="0">
              <a:solidFill>
                <a:srgbClr val="F6851F"/>
              </a:solidFill>
              <a:latin typeface="Arial" panose="020B0604020202020204" pitchFamily="34" charset="0"/>
              <a:cs typeface="Arial" panose="020B0604020202020204" pitchFamily="34" charset="0"/>
            </a:endParaRPr>
          </a:p>
          <a:p>
            <a:r>
              <a:rPr lang="nl-NL" dirty="0">
                <a:solidFill>
                  <a:srgbClr val="172C51"/>
                </a:solidFill>
                <a:latin typeface="Arial" panose="020B0604020202020204" pitchFamily="34" charset="0"/>
                <a:cs typeface="Arial" panose="020B0604020202020204" pitchFamily="34" charset="0"/>
              </a:rPr>
              <a:t>Econoom/Universiteit Groningen</a:t>
            </a:r>
            <a:endParaRPr lang="nl-NL" dirty="0">
              <a:solidFill>
                <a:srgbClr val="172C51"/>
              </a:solidFill>
              <a:latin typeface="Arial" panose="020B0604020202020204" pitchFamily="34" charset="0"/>
              <a:ea typeface="Calibri"/>
              <a:cs typeface="Arial" panose="020B0604020202020204" pitchFamily="34" charset="0"/>
            </a:endParaRPr>
          </a:p>
          <a:p>
            <a:endParaRPr lang="nl-NL" dirty="0">
              <a:solidFill>
                <a:srgbClr val="172C51"/>
              </a:solidFill>
              <a:latin typeface="Arial" panose="020B0604020202020204" pitchFamily="34" charset="0"/>
              <a:cs typeface="Arial" panose="020B0604020202020204" pitchFamily="34" charset="0"/>
            </a:endParaRPr>
          </a:p>
          <a:p>
            <a:r>
              <a:rPr lang="nl-NL" dirty="0">
                <a:solidFill>
                  <a:srgbClr val="172C51"/>
                </a:solidFill>
                <a:latin typeface="Arial" panose="020B0604020202020204" pitchFamily="34" charset="0"/>
                <a:cs typeface="Arial" panose="020B0604020202020204" pitchFamily="34" charset="0"/>
              </a:rPr>
              <a:t>Sinds 2006 in de luchtvaart:</a:t>
            </a:r>
            <a:endParaRPr lang="nl-NL" dirty="0">
              <a:solidFill>
                <a:srgbClr val="172C51"/>
              </a:solidFill>
              <a:latin typeface="Arial" panose="020B0604020202020204" pitchFamily="34" charset="0"/>
              <a:ea typeface="Calibri"/>
              <a:cs typeface="Arial" panose="020B0604020202020204" pitchFamily="34" charset="0"/>
            </a:endParaRPr>
          </a:p>
          <a:p>
            <a:r>
              <a:rPr lang="nl-NL" dirty="0">
                <a:solidFill>
                  <a:srgbClr val="172C51"/>
                </a:solidFill>
                <a:latin typeface="Arial"/>
                <a:cs typeface="Arial"/>
              </a:rPr>
              <a:t>Eindhoven Airport N.V.	      11 jaar CEO</a:t>
            </a:r>
            <a:endParaRPr lang="nl-NL">
              <a:solidFill>
                <a:srgbClr val="172C51"/>
              </a:solidFill>
              <a:latin typeface="Arial"/>
              <a:ea typeface="Calibri"/>
              <a:cs typeface="Arial"/>
            </a:endParaRPr>
          </a:p>
          <a:p>
            <a:r>
              <a:rPr lang="nl-NL" dirty="0">
                <a:solidFill>
                  <a:srgbClr val="172C51"/>
                </a:solidFill>
                <a:latin typeface="Arial"/>
                <a:cs typeface="Arial"/>
              </a:rPr>
              <a:t>Aruba Airport </a:t>
            </a:r>
            <a:r>
              <a:rPr lang="nl-NL" dirty="0" err="1">
                <a:solidFill>
                  <a:srgbClr val="172C51"/>
                </a:solidFill>
                <a:latin typeface="Arial"/>
                <a:cs typeface="Arial"/>
              </a:rPr>
              <a:t>Authority</a:t>
            </a:r>
            <a:r>
              <a:rPr lang="nl-NL" dirty="0">
                <a:solidFill>
                  <a:srgbClr val="172C51"/>
                </a:solidFill>
                <a:latin typeface="Arial"/>
                <a:cs typeface="Arial"/>
              </a:rPr>
              <a:t> N.V.                 5 jaar CEO</a:t>
            </a:r>
            <a:endParaRPr lang="nl-NL" dirty="0">
              <a:solidFill>
                <a:srgbClr val="172C51"/>
              </a:solidFill>
              <a:latin typeface="Arial"/>
              <a:ea typeface="Calibri"/>
              <a:cs typeface="Arial"/>
            </a:endParaRPr>
          </a:p>
          <a:p>
            <a:r>
              <a:rPr lang="nl-NL" dirty="0">
                <a:solidFill>
                  <a:srgbClr val="172C51"/>
                </a:solidFill>
                <a:latin typeface="Arial"/>
                <a:ea typeface="Calibri"/>
                <a:cs typeface="Arial"/>
              </a:rPr>
              <a:t>Maastricht Aachen Airport B.V.	   5 maanden CEO</a:t>
            </a:r>
          </a:p>
          <a:p>
            <a:endParaRPr lang="nl-NL" dirty="0">
              <a:solidFill>
                <a:srgbClr val="172C51"/>
              </a:solidFill>
              <a:latin typeface="Arial" panose="020B0604020202020204" pitchFamily="34" charset="0"/>
              <a:cs typeface="Arial" panose="020B0604020202020204" pitchFamily="34" charset="0"/>
            </a:endParaRPr>
          </a:p>
          <a:p>
            <a:r>
              <a:rPr lang="nl-NL" dirty="0">
                <a:solidFill>
                  <a:srgbClr val="172C51"/>
                </a:solidFill>
                <a:latin typeface="Arial" panose="020B0604020202020204" pitchFamily="34" charset="0"/>
                <a:cs typeface="Arial" panose="020B0604020202020204" pitchFamily="34" charset="0"/>
              </a:rPr>
              <a:t>55 jaar                   </a:t>
            </a:r>
            <a:endParaRPr lang="nl-NL" dirty="0">
              <a:solidFill>
                <a:srgbClr val="172C51"/>
              </a:solidFill>
              <a:latin typeface="Arial" panose="020B0604020202020204" pitchFamily="34" charset="0"/>
              <a:ea typeface="Calibri"/>
              <a:cs typeface="Arial" panose="020B0604020202020204" pitchFamily="34" charset="0"/>
            </a:endParaRPr>
          </a:p>
          <a:p>
            <a:r>
              <a:rPr lang="nl-NL" dirty="0">
                <a:solidFill>
                  <a:srgbClr val="172C51"/>
                </a:solidFill>
                <a:latin typeface="Arial" panose="020B0604020202020204" pitchFamily="34" charset="0"/>
                <a:cs typeface="Arial" panose="020B0604020202020204" pitchFamily="34" charset="0"/>
              </a:rPr>
              <a:t>Vrouw &amp; zoon </a:t>
            </a:r>
            <a:endParaRPr lang="nl-NL" dirty="0">
              <a:solidFill>
                <a:srgbClr val="172C51"/>
              </a:solidFill>
              <a:latin typeface="Arial" panose="020B0604020202020204" pitchFamily="34" charset="0"/>
              <a:ea typeface="Calibri"/>
              <a:cs typeface="Arial" panose="020B0604020202020204" pitchFamily="34" charset="0"/>
            </a:endParaRPr>
          </a:p>
          <a:p>
            <a:r>
              <a:rPr lang="nl-NL" dirty="0">
                <a:solidFill>
                  <a:srgbClr val="172C51"/>
                </a:solidFill>
                <a:latin typeface="Arial" panose="020B0604020202020204" pitchFamily="34" charset="0"/>
                <a:cs typeface="Arial" panose="020B0604020202020204" pitchFamily="34" charset="0"/>
              </a:rPr>
              <a:t>Outdoor reizen</a:t>
            </a:r>
            <a:endParaRPr lang="nl-NL" dirty="0">
              <a:solidFill>
                <a:srgbClr val="172C51"/>
              </a:solidFill>
              <a:latin typeface="Arial" panose="020B0604020202020204" pitchFamily="34" charset="0"/>
              <a:ea typeface="Calibri"/>
              <a:cs typeface="Arial" panose="020B0604020202020204" pitchFamily="34" charset="0"/>
            </a:endParaRPr>
          </a:p>
          <a:p>
            <a:r>
              <a:rPr lang="nl-NL" dirty="0">
                <a:solidFill>
                  <a:srgbClr val="172C51"/>
                </a:solidFill>
                <a:latin typeface="Arial" panose="020B0604020202020204" pitchFamily="34" charset="0"/>
                <a:cs typeface="Arial" panose="020B0604020202020204" pitchFamily="34" charset="0"/>
              </a:rPr>
              <a:t>MTB, racefiets</a:t>
            </a:r>
            <a:endParaRPr lang="nl-NL" dirty="0">
              <a:solidFill>
                <a:srgbClr val="172C51"/>
              </a:solidFill>
              <a:latin typeface="Arial" panose="020B0604020202020204" pitchFamily="34" charset="0"/>
              <a:ea typeface="Calibri"/>
              <a:cs typeface="Arial" panose="020B0604020202020204" pitchFamily="34" charset="0"/>
            </a:endParaRPr>
          </a:p>
          <a:p>
            <a:r>
              <a:rPr lang="nl-NL" dirty="0">
                <a:solidFill>
                  <a:srgbClr val="172C51"/>
                </a:solidFill>
                <a:latin typeface="Arial" panose="020B0604020202020204" pitchFamily="34" charset="0"/>
                <a:cs typeface="Arial" panose="020B0604020202020204" pitchFamily="34" charset="0"/>
              </a:rPr>
              <a:t>Hardlopen</a:t>
            </a:r>
            <a:endParaRPr lang="nl-NL" dirty="0">
              <a:solidFill>
                <a:srgbClr val="172C51"/>
              </a:solidFill>
              <a:latin typeface="Arial" panose="020B0604020202020204" pitchFamily="34" charset="0"/>
              <a:ea typeface="Calibri"/>
              <a:cs typeface="Arial" panose="020B0604020202020204" pitchFamily="34" charset="0"/>
            </a:endParaRPr>
          </a:p>
          <a:p>
            <a:endParaRPr lang="nl-NL" dirty="0">
              <a:solidFill>
                <a:srgbClr val="172C51"/>
              </a:solidFill>
              <a:latin typeface="Arial" panose="020B0604020202020204" pitchFamily="34" charset="0"/>
              <a:ea typeface="Calibri"/>
              <a:cs typeface="Arial" panose="020B0604020202020204" pitchFamily="34" charset="0"/>
            </a:endParaRPr>
          </a:p>
          <a:p>
            <a:r>
              <a:rPr lang="nl-NL" dirty="0">
                <a:solidFill>
                  <a:srgbClr val="172C51"/>
                </a:solidFill>
                <a:latin typeface="Arial" panose="020B0604020202020204" pitchFamily="34" charset="0"/>
                <a:ea typeface="Calibri"/>
                <a:cs typeface="Arial" panose="020B0604020202020204" pitchFamily="34" charset="0"/>
              </a:rPr>
              <a:t>Ondernemen(d) en bouwen</a:t>
            </a:r>
          </a:p>
          <a:p>
            <a:r>
              <a:rPr lang="nl-NL" dirty="0">
                <a:solidFill>
                  <a:srgbClr val="172C51"/>
                </a:solidFill>
                <a:latin typeface="Arial" panose="020B0604020202020204" pitchFamily="34" charset="0"/>
                <a:ea typeface="Calibri"/>
                <a:cs typeface="Arial" panose="020B0604020202020204" pitchFamily="34" charset="0"/>
              </a:rPr>
              <a:t>Energie er in!</a:t>
            </a:r>
          </a:p>
        </p:txBody>
      </p:sp>
      <p:pic>
        <p:nvPicPr>
          <p:cNvPr id="2" name="Picture 1">
            <a:extLst>
              <a:ext uri="{FF2B5EF4-FFF2-40B4-BE49-F238E27FC236}">
                <a16:creationId xmlns:a16="http://schemas.microsoft.com/office/drawing/2014/main" xmlns="" id="{F9BBCC14-B0FC-7B2A-1C24-E236C49659C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2921" y="900364"/>
            <a:ext cx="5058709" cy="4806614"/>
          </a:xfrm>
          <a:prstGeom prst="rect">
            <a:avLst/>
          </a:prstGeom>
        </p:spPr>
      </p:pic>
    </p:spTree>
    <p:extLst>
      <p:ext uri="{BB962C8B-B14F-4D97-AF65-F5344CB8AC3E}">
        <p14:creationId xmlns:p14="http://schemas.microsoft.com/office/powerpoint/2010/main" val="3342335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B1FA164-BDF2-B7C9-40AE-BA180472E121}"/>
            </a:ext>
          </a:extLst>
        </p:cNvPr>
        <p:cNvGrpSpPr/>
        <p:nvPr/>
      </p:nvGrpSpPr>
      <p:grpSpPr>
        <a:xfrm>
          <a:off x="0" y="0"/>
          <a:ext cx="0" cy="0"/>
          <a:chOff x="0" y="0"/>
          <a:chExt cx="0" cy="0"/>
        </a:xfrm>
      </p:grpSpPr>
      <p:pic>
        <p:nvPicPr>
          <p:cNvPr id="13" name="Afbeelding 12" descr="Afbeelding met hemel, buitenshuis, wiel, voertuig&#10;&#10;Automatisch gegenereerde beschrijving">
            <a:extLst>
              <a:ext uri="{FF2B5EF4-FFF2-40B4-BE49-F238E27FC236}">
                <a16:creationId xmlns:a16="http://schemas.microsoft.com/office/drawing/2014/main" xmlns="" id="{1FE2D860-B3A7-1640-F423-16B84C11F7E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9625" y="10297"/>
            <a:ext cx="12211625" cy="6858000"/>
          </a:xfrm>
          <a:prstGeom prst="rect">
            <a:avLst/>
          </a:prstGeom>
        </p:spPr>
      </p:pic>
      <p:sp>
        <p:nvSpPr>
          <p:cNvPr id="3" name="Titel 4">
            <a:extLst>
              <a:ext uri="{FF2B5EF4-FFF2-40B4-BE49-F238E27FC236}">
                <a16:creationId xmlns:a16="http://schemas.microsoft.com/office/drawing/2014/main" xmlns="" id="{B4DB3951-A2E4-FD05-3F92-8E2638CAADAA}"/>
              </a:ext>
            </a:extLst>
          </p:cNvPr>
          <p:cNvSpPr txBox="1">
            <a:spLocks/>
          </p:cNvSpPr>
          <p:nvPr/>
        </p:nvSpPr>
        <p:spPr>
          <a:xfrm>
            <a:off x="754666" y="1238719"/>
            <a:ext cx="5741384" cy="884190"/>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3500" b="1" kern="1200">
                <a:solidFill>
                  <a:srgbClr val="173C75"/>
                </a:solidFill>
                <a:latin typeface="Arial" panose="020B0604020202020204" pitchFamily="34" charset="0"/>
                <a:ea typeface="+mj-ea"/>
                <a:cs typeface="Arial" panose="020B0604020202020204" pitchFamily="34" charset="0"/>
              </a:defRPr>
            </a:lvl1pPr>
          </a:lstStyle>
          <a:p>
            <a:r>
              <a:rPr lang="nl-NL">
                <a:solidFill>
                  <a:srgbClr val="FFFFFF"/>
                </a:solidFill>
                <a:latin typeface="Arial"/>
                <a:cs typeface="Arial"/>
              </a:rPr>
              <a:t>Hoe staan we ervoor?</a:t>
            </a:r>
          </a:p>
          <a:p>
            <a:endParaRPr lang="nl-NL">
              <a:solidFill>
                <a:schemeClr val="bg1"/>
              </a:solidFill>
            </a:endParaRPr>
          </a:p>
        </p:txBody>
      </p:sp>
    </p:spTree>
    <p:extLst>
      <p:ext uri="{BB962C8B-B14F-4D97-AF65-F5344CB8AC3E}">
        <p14:creationId xmlns:p14="http://schemas.microsoft.com/office/powerpoint/2010/main" val="2111623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40E7274-BA83-8519-4533-23200E6AFDC0}"/>
            </a:ext>
          </a:extLst>
        </p:cNvPr>
        <p:cNvGrpSpPr/>
        <p:nvPr/>
      </p:nvGrpSpPr>
      <p:grpSpPr>
        <a:xfrm>
          <a:off x="0" y="0"/>
          <a:ext cx="0" cy="0"/>
          <a:chOff x="0" y="0"/>
          <a:chExt cx="0" cy="0"/>
        </a:xfrm>
      </p:grpSpPr>
      <p:pic>
        <p:nvPicPr>
          <p:cNvPr id="4" name="Afbeelding 3" descr="Afbeelding met buitenshuis, wolk, hemel, gras&#10;&#10;Automatisch gegenereerde beschrijving">
            <a:extLst>
              <a:ext uri="{FF2B5EF4-FFF2-40B4-BE49-F238E27FC236}">
                <a16:creationId xmlns:a16="http://schemas.microsoft.com/office/drawing/2014/main" xmlns="" id="{90F56E97-FC0F-7CDA-87DB-B0F73D7F44D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12192000" cy="6858001"/>
          </a:xfrm>
          <a:prstGeom prst="rect">
            <a:avLst/>
          </a:prstGeom>
        </p:spPr>
      </p:pic>
      <p:sp>
        <p:nvSpPr>
          <p:cNvPr id="5" name="Titel 4">
            <a:extLst>
              <a:ext uri="{FF2B5EF4-FFF2-40B4-BE49-F238E27FC236}">
                <a16:creationId xmlns:a16="http://schemas.microsoft.com/office/drawing/2014/main" xmlns="" id="{8B5EDC03-9BDB-BB16-7669-65779A7422E5}"/>
              </a:ext>
            </a:extLst>
          </p:cNvPr>
          <p:cNvSpPr txBox="1">
            <a:spLocks/>
          </p:cNvSpPr>
          <p:nvPr/>
        </p:nvSpPr>
        <p:spPr>
          <a:xfrm>
            <a:off x="754666" y="1238719"/>
            <a:ext cx="5741384" cy="884190"/>
          </a:xfrm>
          <a:prstGeom prst="rect">
            <a:avLst/>
          </a:prstGeom>
        </p:spPr>
        <p:txBody>
          <a:bodyPr lIns="91440" tIns="45720" rIns="91440" bIns="45720" anchor="t">
            <a:normAutofit fontScale="92500"/>
          </a:bodyPr>
          <a:lstStyle>
            <a:lvl1pPr algn="l" defTabSz="914400" rtl="0" eaLnBrk="1" latinLnBrk="0" hangingPunct="1">
              <a:lnSpc>
                <a:spcPct val="90000"/>
              </a:lnSpc>
              <a:spcBef>
                <a:spcPct val="0"/>
              </a:spcBef>
              <a:buNone/>
              <a:defRPr sz="3500" b="1" kern="1200">
                <a:solidFill>
                  <a:srgbClr val="173C75"/>
                </a:solidFill>
                <a:latin typeface="Arial" panose="020B0604020202020204" pitchFamily="34" charset="0"/>
                <a:ea typeface="+mj-ea"/>
                <a:cs typeface="Arial" panose="020B0604020202020204" pitchFamily="34" charset="0"/>
              </a:defRPr>
            </a:lvl1pPr>
          </a:lstStyle>
          <a:p>
            <a:r>
              <a:rPr lang="nl-NL">
                <a:solidFill>
                  <a:schemeClr val="bg1"/>
                </a:solidFill>
                <a:latin typeface="Arial"/>
                <a:cs typeface="Arial"/>
              </a:rPr>
              <a:t>Blik op de toekomst &lt; 2035</a:t>
            </a:r>
            <a:endParaRPr lang="nl-NL">
              <a:solidFill>
                <a:schemeClr val="bg1"/>
              </a:solidFill>
            </a:endParaRPr>
          </a:p>
        </p:txBody>
      </p:sp>
    </p:spTree>
    <p:extLst>
      <p:ext uri="{BB962C8B-B14F-4D97-AF65-F5344CB8AC3E}">
        <p14:creationId xmlns:p14="http://schemas.microsoft.com/office/powerpoint/2010/main" val="175132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A2D58CF-49DD-0DEE-C968-261091C2BB3C}"/>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xmlns="" id="{9B6A4559-93C8-080A-941E-185419D846FC}"/>
              </a:ext>
            </a:extLst>
          </p:cNvPr>
          <p:cNvSpPr>
            <a:spLocks noGrp="1"/>
          </p:cNvSpPr>
          <p:nvPr>
            <p:ph idx="1"/>
          </p:nvPr>
        </p:nvSpPr>
        <p:spPr>
          <a:xfrm>
            <a:off x="754664" y="3129570"/>
            <a:ext cx="10149310" cy="2832610"/>
          </a:xfrm>
        </p:spPr>
        <p:txBody>
          <a:bodyPr vert="horz" lIns="0" tIns="45720" rIns="90000" bIns="45720" rtlCol="0" anchor="t">
            <a:normAutofit fontScale="85000" lnSpcReduction="20000"/>
          </a:bodyPr>
          <a:lstStyle/>
          <a:p>
            <a:r>
              <a:rPr lang="nl-NL" dirty="0">
                <a:latin typeface="Arial"/>
                <a:cs typeface="Arial"/>
              </a:rPr>
              <a:t>Van fluctuatie in groei en krimp (en winst en verlies) naar stabiele opwaartse bedrijfseconomische ontwikkeling</a:t>
            </a:r>
          </a:p>
          <a:p>
            <a:r>
              <a:rPr lang="nl-NL" dirty="0">
                <a:latin typeface="Arial"/>
                <a:cs typeface="Arial"/>
              </a:rPr>
              <a:t>Duurzaam profiteren van groei van de luchtvaartmarkt​</a:t>
            </a:r>
          </a:p>
          <a:p>
            <a:r>
              <a:rPr lang="nl-NL" dirty="0">
                <a:latin typeface="Arial"/>
                <a:cs typeface="Arial"/>
              </a:rPr>
              <a:t>Creëren stabiel financieel en commercieel fundament met een trouwe klantenkring van luchtvaartmaatschappijen​</a:t>
            </a:r>
          </a:p>
          <a:p>
            <a:r>
              <a:rPr lang="nl-NL" dirty="0">
                <a:latin typeface="Arial"/>
                <a:cs typeface="Arial"/>
              </a:rPr>
              <a:t>Grip op de organisatie met daadkrachtige en solide besluitvorming binnen en rond MAA​</a:t>
            </a:r>
          </a:p>
          <a:p>
            <a:r>
              <a:rPr lang="nl-NL" dirty="0">
                <a:latin typeface="Arial"/>
                <a:cs typeface="Arial"/>
              </a:rPr>
              <a:t>Proactieve houding van geloof en vertrouwen​</a:t>
            </a:r>
          </a:p>
          <a:p>
            <a:r>
              <a:rPr lang="nl-NL" dirty="0">
                <a:latin typeface="Arial"/>
                <a:cs typeface="Arial"/>
              </a:rPr>
              <a:t>Focus, besluitvorming en executie​</a:t>
            </a:r>
          </a:p>
          <a:p>
            <a:r>
              <a:rPr lang="nl-NL" dirty="0">
                <a:latin typeface="Arial"/>
                <a:cs typeface="Arial"/>
              </a:rPr>
              <a:t>Van team met goede wil naar team vol vertrouwen ​</a:t>
            </a:r>
          </a:p>
          <a:p>
            <a:r>
              <a:rPr lang="nl-NL" dirty="0">
                <a:latin typeface="Arial"/>
                <a:cs typeface="Arial"/>
              </a:rPr>
              <a:t>Duidelijke richting en stip op de horizon met perspectief ​</a:t>
            </a:r>
          </a:p>
          <a:p>
            <a:r>
              <a:rPr lang="nl-NL" dirty="0">
                <a:latin typeface="Arial"/>
                <a:cs typeface="Arial"/>
              </a:rPr>
              <a:t>Organisatiekwaliteit op niveau door aanpak achterstallig onderhoud op elk gebied: Infra, HR, ICT, organisatie, rapportages, commercie, etc.​</a:t>
            </a:r>
          </a:p>
          <a:p>
            <a:endParaRPr lang="nl-NL"/>
          </a:p>
        </p:txBody>
      </p:sp>
      <p:sp>
        <p:nvSpPr>
          <p:cNvPr id="3" name="Ondertitel 2">
            <a:extLst>
              <a:ext uri="{FF2B5EF4-FFF2-40B4-BE49-F238E27FC236}">
                <a16:creationId xmlns:a16="http://schemas.microsoft.com/office/drawing/2014/main" xmlns="" id="{121C3821-5CBE-B3EE-164F-EB72C52D9504}"/>
              </a:ext>
            </a:extLst>
          </p:cNvPr>
          <p:cNvSpPr>
            <a:spLocks noGrp="1"/>
          </p:cNvSpPr>
          <p:nvPr>
            <p:ph type="subTitle" idx="13"/>
          </p:nvPr>
        </p:nvSpPr>
        <p:spPr/>
        <p:txBody>
          <a:bodyPr/>
          <a:lstStyle/>
          <a:p>
            <a:r>
              <a:rPr lang="nl-NL"/>
              <a:t>Van omkijken naar vooruitkijken</a:t>
            </a:r>
          </a:p>
        </p:txBody>
      </p:sp>
      <p:sp>
        <p:nvSpPr>
          <p:cNvPr id="4" name="Titel 3">
            <a:extLst>
              <a:ext uri="{FF2B5EF4-FFF2-40B4-BE49-F238E27FC236}">
                <a16:creationId xmlns:a16="http://schemas.microsoft.com/office/drawing/2014/main" xmlns="" id="{E5B91381-4AA1-4EFB-4214-FD8D52ADC527}"/>
              </a:ext>
            </a:extLst>
          </p:cNvPr>
          <p:cNvSpPr>
            <a:spLocks noGrp="1"/>
          </p:cNvSpPr>
          <p:nvPr>
            <p:ph type="title"/>
          </p:nvPr>
        </p:nvSpPr>
        <p:spPr/>
        <p:txBody>
          <a:bodyPr/>
          <a:lstStyle/>
          <a:p>
            <a:r>
              <a:rPr lang="nl-NL"/>
              <a:t>Blik op de toekomst!</a:t>
            </a:r>
          </a:p>
        </p:txBody>
      </p:sp>
      <p:sp>
        <p:nvSpPr>
          <p:cNvPr id="5" name="Tijdelijke aanduiding voor dianummer 4">
            <a:extLst>
              <a:ext uri="{FF2B5EF4-FFF2-40B4-BE49-F238E27FC236}">
                <a16:creationId xmlns:a16="http://schemas.microsoft.com/office/drawing/2014/main" xmlns="" id="{2D514A42-18C1-0A7B-C3E0-995A1497A916}"/>
              </a:ext>
            </a:extLst>
          </p:cNvPr>
          <p:cNvSpPr>
            <a:spLocks noGrp="1"/>
          </p:cNvSpPr>
          <p:nvPr>
            <p:ph type="sldNum" sz="quarter" idx="4"/>
          </p:nvPr>
        </p:nvSpPr>
        <p:spPr/>
        <p:txBody>
          <a:bodyPr/>
          <a:lstStyle/>
          <a:p>
            <a:fld id="{46FBC60C-7C9A-F34F-AE35-028B06CCE991}" type="slidenum">
              <a:rPr lang="nl-NL" smtClean="0"/>
              <a:pPr/>
              <a:t>6</a:t>
            </a:fld>
            <a:endParaRPr lang="nl-NL"/>
          </a:p>
        </p:txBody>
      </p:sp>
    </p:spTree>
    <p:extLst>
      <p:ext uri="{BB962C8B-B14F-4D97-AF65-F5344CB8AC3E}">
        <p14:creationId xmlns:p14="http://schemas.microsoft.com/office/powerpoint/2010/main" val="2595254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xmlns="" id="{C96EB037-771B-62A3-F048-F90EE57FB7FE}"/>
              </a:ext>
            </a:extLst>
          </p:cNvPr>
          <p:cNvSpPr>
            <a:spLocks noGrp="1"/>
          </p:cNvSpPr>
          <p:nvPr>
            <p:ph type="sldNum" sz="quarter" idx="4"/>
          </p:nvPr>
        </p:nvSpPr>
        <p:spPr>
          <a:xfrm>
            <a:off x="8606493" y="6803771"/>
            <a:ext cx="921026" cy="365125"/>
          </a:xfrm>
        </p:spPr>
        <p:txBody>
          <a:bodyPr/>
          <a:lstStyle/>
          <a:p>
            <a:fld id="{46FBC60C-7C9A-F34F-AE35-028B06CCE991}" type="slidenum">
              <a:rPr lang="nl-NL" smtClean="0"/>
              <a:pPr/>
              <a:t>7</a:t>
            </a:fld>
            <a:endParaRPr lang="nl-NL"/>
          </a:p>
        </p:txBody>
      </p:sp>
      <p:sp>
        <p:nvSpPr>
          <p:cNvPr id="5" name="Titel 4">
            <a:extLst>
              <a:ext uri="{FF2B5EF4-FFF2-40B4-BE49-F238E27FC236}">
                <a16:creationId xmlns:a16="http://schemas.microsoft.com/office/drawing/2014/main" xmlns="" id="{943A13C2-81DD-CDE0-56B3-9B1C12B7728A}"/>
              </a:ext>
            </a:extLst>
          </p:cNvPr>
          <p:cNvSpPr>
            <a:spLocks noGrp="1"/>
          </p:cNvSpPr>
          <p:nvPr>
            <p:ph type="title"/>
          </p:nvPr>
        </p:nvSpPr>
        <p:spPr>
          <a:xfrm>
            <a:off x="754666" y="1238719"/>
            <a:ext cx="8625308" cy="884190"/>
          </a:xfrm>
        </p:spPr>
        <p:txBody>
          <a:bodyPr>
            <a:normAutofit fontScale="90000"/>
          </a:bodyPr>
          <a:lstStyle/>
          <a:p>
            <a:r>
              <a:rPr lang="nl-NL">
                <a:latin typeface="Arial"/>
                <a:cs typeface="Arial"/>
              </a:rPr>
              <a:t>Onze drie beloftes voor de periode &lt; 2035</a:t>
            </a:r>
            <a:endParaRPr lang="nl-NL"/>
          </a:p>
        </p:txBody>
      </p:sp>
      <p:sp>
        <p:nvSpPr>
          <p:cNvPr id="7" name="Ondertitel 2">
            <a:extLst>
              <a:ext uri="{FF2B5EF4-FFF2-40B4-BE49-F238E27FC236}">
                <a16:creationId xmlns:a16="http://schemas.microsoft.com/office/drawing/2014/main" xmlns="" id="{2E23AB16-7467-1367-54B7-6EFB8B6CE211}"/>
              </a:ext>
            </a:extLst>
          </p:cNvPr>
          <p:cNvSpPr txBox="1">
            <a:spLocks/>
          </p:cNvSpPr>
          <p:nvPr/>
        </p:nvSpPr>
        <p:spPr>
          <a:xfrm>
            <a:off x="1086210" y="3489022"/>
            <a:ext cx="8293764" cy="1073896"/>
          </a:xfrm>
          <a:prstGeom prst="rect">
            <a:avLst/>
          </a:prstGeom>
        </p:spPr>
        <p:txBody>
          <a:bodyPr vert="horz" lIns="0" tIns="45720" rIns="90000" bIns="45720" rtlCol="0" anchor="t">
            <a:noAutofit/>
          </a:bodyPr>
          <a:lstStyle>
            <a:lvl1pPr marL="0" indent="0" algn="l" defTabSz="914400" rtl="0" eaLnBrk="1" latinLnBrk="0" hangingPunct="1">
              <a:lnSpc>
                <a:spcPct val="90000"/>
              </a:lnSpc>
              <a:spcBef>
                <a:spcPts val="1000"/>
              </a:spcBef>
              <a:buSzPct val="50000"/>
              <a:buFontTx/>
              <a:buNone/>
              <a:defRPr sz="2000" kern="1200">
                <a:solidFill>
                  <a:srgbClr val="E87D2B"/>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70000"/>
              </a:lnSpc>
            </a:pPr>
            <a:r>
              <a:rPr lang="nl-NL" sz="1500" b="1" i="1" dirty="0">
                <a:latin typeface="Arial"/>
                <a:cs typeface="Arial"/>
              </a:rPr>
              <a:t>We worden een moderne en de snelste kwaliteitsvrachtluchthaven van Europa. Groot in cargo en met een stabiel aandeel passagiersvluchten en business (e)-</a:t>
            </a:r>
            <a:r>
              <a:rPr lang="nl-NL" sz="1500" b="1" i="1" dirty="0" err="1">
                <a:latin typeface="Arial"/>
                <a:cs typeface="Arial"/>
              </a:rPr>
              <a:t>aviation</a:t>
            </a:r>
            <a:r>
              <a:rPr lang="nl-NL" sz="1500" b="1" i="1" dirty="0">
                <a:latin typeface="Arial"/>
                <a:cs typeface="Arial"/>
              </a:rPr>
              <a:t>.</a:t>
            </a:r>
          </a:p>
        </p:txBody>
      </p:sp>
      <p:sp>
        <p:nvSpPr>
          <p:cNvPr id="8" name="Ondertitel 2">
            <a:extLst>
              <a:ext uri="{FF2B5EF4-FFF2-40B4-BE49-F238E27FC236}">
                <a16:creationId xmlns:a16="http://schemas.microsoft.com/office/drawing/2014/main" xmlns="" id="{10FFCC0D-CDB3-EDCD-2C18-0A8A9427FD2E}"/>
              </a:ext>
            </a:extLst>
          </p:cNvPr>
          <p:cNvSpPr txBox="1">
            <a:spLocks/>
          </p:cNvSpPr>
          <p:nvPr/>
        </p:nvSpPr>
        <p:spPr>
          <a:xfrm>
            <a:off x="1095733" y="4986291"/>
            <a:ext cx="7989273" cy="1016746"/>
          </a:xfrm>
          <a:prstGeom prst="rect">
            <a:avLst/>
          </a:prstGeom>
        </p:spPr>
        <p:txBody>
          <a:bodyPr vert="horz" lIns="0" tIns="45720" rIns="90000" bIns="45720" rtlCol="0" anchor="t">
            <a:noAutofit/>
          </a:bodyPr>
          <a:lstStyle>
            <a:lvl1pPr marL="0" indent="0" algn="l" defTabSz="914400" rtl="0" eaLnBrk="1" latinLnBrk="0" hangingPunct="1">
              <a:lnSpc>
                <a:spcPct val="90000"/>
              </a:lnSpc>
              <a:spcBef>
                <a:spcPts val="1000"/>
              </a:spcBef>
              <a:buSzPct val="50000"/>
              <a:buFontTx/>
              <a:buNone/>
              <a:defRPr sz="2000" kern="1200">
                <a:solidFill>
                  <a:srgbClr val="E87D2B"/>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70000"/>
              </a:lnSpc>
            </a:pPr>
            <a:r>
              <a:rPr lang="nl-NL" sz="1500" b="1" i="1" dirty="0">
                <a:latin typeface="Arial"/>
                <a:cs typeface="Arial"/>
              </a:rPr>
              <a:t>We hebben oog voor de mens achter de werknemer. We stimuleren ontwikkeling, bieden een veilige werkplek voor alle collega’s, springen efficiënt om met onze resources. We focussen en voeren onze plannen uit! Onze kernwaarden MOVED zit in ons DNA</a:t>
            </a:r>
            <a:r>
              <a:rPr lang="nl-NL" sz="1400" b="1" i="1" dirty="0">
                <a:latin typeface="Arial"/>
                <a:cs typeface="Arial"/>
              </a:rPr>
              <a:t>.</a:t>
            </a:r>
          </a:p>
        </p:txBody>
      </p:sp>
      <p:sp>
        <p:nvSpPr>
          <p:cNvPr id="9" name="Titel 3">
            <a:extLst>
              <a:ext uri="{FF2B5EF4-FFF2-40B4-BE49-F238E27FC236}">
                <a16:creationId xmlns:a16="http://schemas.microsoft.com/office/drawing/2014/main" xmlns="" id="{8FCCA7E9-CE69-AEC9-D626-A33B1A376FAE}"/>
              </a:ext>
            </a:extLst>
          </p:cNvPr>
          <p:cNvSpPr txBox="1">
            <a:spLocks/>
          </p:cNvSpPr>
          <p:nvPr/>
        </p:nvSpPr>
        <p:spPr>
          <a:xfrm rot="10800000">
            <a:off x="833070" y="4422946"/>
            <a:ext cx="253140" cy="884190"/>
          </a:xfrm>
          <a:prstGeom prst="rect">
            <a:avLst/>
          </a:prstGeom>
        </p:spPr>
        <p:txBody>
          <a:bodyPr vert="horz" lIns="0" tIns="45720" rIns="90000" bIns="45720" rtlCol="0" anchor="ctr">
            <a:noAutofit/>
          </a:bodyPr>
          <a:lstStyle>
            <a:lvl1pPr algn="l" defTabSz="914400" rtl="0" eaLnBrk="1" latinLnBrk="0" hangingPunct="1">
              <a:lnSpc>
                <a:spcPct val="90000"/>
              </a:lnSpc>
              <a:spcBef>
                <a:spcPct val="0"/>
              </a:spcBef>
              <a:buNone/>
              <a:defRPr sz="3600" b="1" kern="1200">
                <a:solidFill>
                  <a:srgbClr val="163C75"/>
                </a:solidFill>
                <a:latin typeface="Arial" charset="0"/>
                <a:ea typeface="Arial" charset="0"/>
                <a:cs typeface="Arial" charset="0"/>
              </a:defRPr>
            </a:lvl1pPr>
          </a:lstStyle>
          <a:p>
            <a:r>
              <a:rPr lang="nl-NL" sz="10000" dirty="0">
                <a:solidFill>
                  <a:srgbClr val="F08100"/>
                </a:solidFill>
              </a:rPr>
              <a:t>‘</a:t>
            </a:r>
          </a:p>
        </p:txBody>
      </p:sp>
      <p:sp>
        <p:nvSpPr>
          <p:cNvPr id="10" name="Titel 3">
            <a:extLst>
              <a:ext uri="{FF2B5EF4-FFF2-40B4-BE49-F238E27FC236}">
                <a16:creationId xmlns:a16="http://schemas.microsoft.com/office/drawing/2014/main" xmlns="" id="{EBC46D29-5E3D-B61A-DFF8-D43E31E5F804}"/>
              </a:ext>
            </a:extLst>
          </p:cNvPr>
          <p:cNvSpPr txBox="1">
            <a:spLocks/>
          </p:cNvSpPr>
          <p:nvPr/>
        </p:nvSpPr>
        <p:spPr>
          <a:xfrm rot="10800000">
            <a:off x="2107123" y="5619281"/>
            <a:ext cx="253140" cy="884190"/>
          </a:xfrm>
          <a:prstGeom prst="rect">
            <a:avLst/>
          </a:prstGeom>
        </p:spPr>
        <p:txBody>
          <a:bodyPr vert="horz" lIns="0" tIns="45720" rIns="90000" bIns="45720" rtlCol="0" anchor="ctr">
            <a:noAutofit/>
          </a:bodyPr>
          <a:lstStyle>
            <a:lvl1pPr algn="l" defTabSz="914400" rtl="0" eaLnBrk="1" latinLnBrk="0" hangingPunct="1">
              <a:lnSpc>
                <a:spcPct val="90000"/>
              </a:lnSpc>
              <a:spcBef>
                <a:spcPct val="0"/>
              </a:spcBef>
              <a:buNone/>
              <a:defRPr sz="3600" b="1" kern="1200">
                <a:solidFill>
                  <a:srgbClr val="163C75"/>
                </a:solidFill>
                <a:latin typeface="Arial" charset="0"/>
                <a:ea typeface="Arial" charset="0"/>
                <a:cs typeface="Arial" charset="0"/>
              </a:defRPr>
            </a:lvl1pPr>
          </a:lstStyle>
          <a:p>
            <a:r>
              <a:rPr lang="nl-NL" sz="10000" dirty="0">
                <a:solidFill>
                  <a:srgbClr val="F08100"/>
                </a:solidFill>
              </a:rPr>
              <a:t>‘</a:t>
            </a:r>
          </a:p>
        </p:txBody>
      </p:sp>
      <p:sp>
        <p:nvSpPr>
          <p:cNvPr id="11" name="Titel 3">
            <a:extLst>
              <a:ext uri="{FF2B5EF4-FFF2-40B4-BE49-F238E27FC236}">
                <a16:creationId xmlns:a16="http://schemas.microsoft.com/office/drawing/2014/main" xmlns="" id="{35B5460C-C9A7-9E80-5B3B-AC304FA4BD30}"/>
              </a:ext>
            </a:extLst>
          </p:cNvPr>
          <p:cNvSpPr txBox="1">
            <a:spLocks/>
          </p:cNvSpPr>
          <p:nvPr/>
        </p:nvSpPr>
        <p:spPr>
          <a:xfrm rot="10800000">
            <a:off x="839352" y="2902656"/>
            <a:ext cx="253140" cy="884190"/>
          </a:xfrm>
          <a:prstGeom prst="rect">
            <a:avLst/>
          </a:prstGeom>
        </p:spPr>
        <p:txBody>
          <a:bodyPr vert="horz" lIns="0" tIns="45720" rIns="90000" bIns="45720" rtlCol="0" anchor="ctr">
            <a:noAutofit/>
          </a:bodyPr>
          <a:lstStyle>
            <a:lvl1pPr algn="l" defTabSz="914400" rtl="0" eaLnBrk="1" latinLnBrk="0" hangingPunct="1">
              <a:lnSpc>
                <a:spcPct val="90000"/>
              </a:lnSpc>
              <a:spcBef>
                <a:spcPct val="0"/>
              </a:spcBef>
              <a:buNone/>
              <a:defRPr sz="3600" b="1" kern="1200">
                <a:solidFill>
                  <a:srgbClr val="163C75"/>
                </a:solidFill>
                <a:latin typeface="Arial" charset="0"/>
                <a:ea typeface="Arial" charset="0"/>
                <a:cs typeface="Arial" charset="0"/>
              </a:defRPr>
            </a:lvl1pPr>
          </a:lstStyle>
          <a:p>
            <a:r>
              <a:rPr lang="nl-NL" sz="10000">
                <a:solidFill>
                  <a:srgbClr val="F08100"/>
                </a:solidFill>
              </a:rPr>
              <a:t>‘</a:t>
            </a:r>
          </a:p>
        </p:txBody>
      </p:sp>
      <p:sp>
        <p:nvSpPr>
          <p:cNvPr id="12" name="Titel 3">
            <a:extLst>
              <a:ext uri="{FF2B5EF4-FFF2-40B4-BE49-F238E27FC236}">
                <a16:creationId xmlns:a16="http://schemas.microsoft.com/office/drawing/2014/main" xmlns="" id="{A451A33B-6ECD-6DCB-95DB-D9AAE4789D34}"/>
              </a:ext>
            </a:extLst>
          </p:cNvPr>
          <p:cNvSpPr txBox="1">
            <a:spLocks/>
          </p:cNvSpPr>
          <p:nvPr/>
        </p:nvSpPr>
        <p:spPr>
          <a:xfrm rot="10800000">
            <a:off x="8305330" y="3313166"/>
            <a:ext cx="253140" cy="884190"/>
          </a:xfrm>
          <a:prstGeom prst="rect">
            <a:avLst/>
          </a:prstGeom>
        </p:spPr>
        <p:txBody>
          <a:bodyPr vert="horz" lIns="0" tIns="45720" rIns="90000" bIns="45720" rtlCol="0" anchor="ctr">
            <a:noAutofit/>
          </a:bodyPr>
          <a:lstStyle>
            <a:lvl1pPr algn="l" defTabSz="914400" rtl="0" eaLnBrk="1" latinLnBrk="0" hangingPunct="1">
              <a:lnSpc>
                <a:spcPct val="90000"/>
              </a:lnSpc>
              <a:spcBef>
                <a:spcPct val="0"/>
              </a:spcBef>
              <a:buNone/>
              <a:defRPr sz="3600" b="1" kern="1200">
                <a:solidFill>
                  <a:srgbClr val="163C75"/>
                </a:solidFill>
                <a:latin typeface="Arial" charset="0"/>
                <a:ea typeface="Arial" charset="0"/>
                <a:cs typeface="Arial" charset="0"/>
              </a:defRPr>
            </a:lvl1pPr>
          </a:lstStyle>
          <a:p>
            <a:r>
              <a:rPr lang="nl-NL" sz="10000" dirty="0">
                <a:solidFill>
                  <a:srgbClr val="F08100"/>
                </a:solidFill>
              </a:rPr>
              <a:t>‘</a:t>
            </a:r>
          </a:p>
        </p:txBody>
      </p:sp>
      <p:sp>
        <p:nvSpPr>
          <p:cNvPr id="13" name="Ondertitel 2">
            <a:extLst>
              <a:ext uri="{FF2B5EF4-FFF2-40B4-BE49-F238E27FC236}">
                <a16:creationId xmlns:a16="http://schemas.microsoft.com/office/drawing/2014/main" xmlns="" id="{9E5E071F-5FF1-3A1C-DDE4-AA3559BE4B9F}"/>
              </a:ext>
            </a:extLst>
          </p:cNvPr>
          <p:cNvSpPr txBox="1">
            <a:spLocks/>
          </p:cNvSpPr>
          <p:nvPr/>
        </p:nvSpPr>
        <p:spPr>
          <a:xfrm>
            <a:off x="1065031" y="2239270"/>
            <a:ext cx="7852827" cy="1073896"/>
          </a:xfrm>
          <a:prstGeom prst="rect">
            <a:avLst/>
          </a:prstGeom>
        </p:spPr>
        <p:txBody>
          <a:bodyPr vert="horz" lIns="0" tIns="45720" rIns="90000" bIns="45720" rtlCol="0" anchor="t">
            <a:noAutofit/>
          </a:bodyPr>
          <a:lstStyle>
            <a:lvl1pPr marL="0" indent="0" algn="l" defTabSz="914400" rtl="0" eaLnBrk="1" latinLnBrk="0" hangingPunct="1">
              <a:lnSpc>
                <a:spcPct val="90000"/>
              </a:lnSpc>
              <a:spcBef>
                <a:spcPts val="1000"/>
              </a:spcBef>
              <a:buSzPct val="50000"/>
              <a:buFontTx/>
              <a:buNone/>
              <a:defRPr sz="2000" kern="1200">
                <a:solidFill>
                  <a:srgbClr val="E87D2B"/>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70000"/>
              </a:lnSpc>
            </a:pPr>
            <a:r>
              <a:rPr lang="nl-NL" sz="1500" b="1" i="1" dirty="0">
                <a:latin typeface="Arial"/>
                <a:cs typeface="Arial"/>
              </a:rPr>
              <a:t>We zijn een duurzame, omgevingsbewuste en toekomstbestendige luchthaven.</a:t>
            </a:r>
          </a:p>
        </p:txBody>
      </p:sp>
      <p:sp>
        <p:nvSpPr>
          <p:cNvPr id="14" name="Titel 3">
            <a:extLst>
              <a:ext uri="{FF2B5EF4-FFF2-40B4-BE49-F238E27FC236}">
                <a16:creationId xmlns:a16="http://schemas.microsoft.com/office/drawing/2014/main" xmlns="" id="{65B3980D-22EA-D8C0-0E0A-FA22EE9BB8E9}"/>
              </a:ext>
            </a:extLst>
          </p:cNvPr>
          <p:cNvSpPr txBox="1">
            <a:spLocks/>
          </p:cNvSpPr>
          <p:nvPr/>
        </p:nvSpPr>
        <p:spPr>
          <a:xfrm rot="10800000">
            <a:off x="800579" y="1626755"/>
            <a:ext cx="253140" cy="884190"/>
          </a:xfrm>
          <a:prstGeom prst="rect">
            <a:avLst/>
          </a:prstGeom>
        </p:spPr>
        <p:txBody>
          <a:bodyPr vert="horz" lIns="0" tIns="45720" rIns="90000" bIns="45720" rtlCol="0" anchor="ctr">
            <a:noAutofit/>
          </a:bodyPr>
          <a:lstStyle>
            <a:lvl1pPr algn="l" defTabSz="914400" rtl="0" eaLnBrk="1" latinLnBrk="0" hangingPunct="1">
              <a:lnSpc>
                <a:spcPct val="90000"/>
              </a:lnSpc>
              <a:spcBef>
                <a:spcPct val="0"/>
              </a:spcBef>
              <a:buNone/>
              <a:defRPr sz="3600" b="1" kern="1200">
                <a:solidFill>
                  <a:srgbClr val="163C75"/>
                </a:solidFill>
                <a:latin typeface="Arial" charset="0"/>
                <a:ea typeface="Arial" charset="0"/>
                <a:cs typeface="Arial" charset="0"/>
              </a:defRPr>
            </a:lvl1pPr>
          </a:lstStyle>
          <a:p>
            <a:r>
              <a:rPr lang="nl-NL" sz="10000" dirty="0">
                <a:solidFill>
                  <a:srgbClr val="F08100"/>
                </a:solidFill>
              </a:rPr>
              <a:t>‘</a:t>
            </a:r>
          </a:p>
        </p:txBody>
      </p:sp>
      <p:sp>
        <p:nvSpPr>
          <p:cNvPr id="15" name="Titel 3">
            <a:extLst>
              <a:ext uri="{FF2B5EF4-FFF2-40B4-BE49-F238E27FC236}">
                <a16:creationId xmlns:a16="http://schemas.microsoft.com/office/drawing/2014/main" xmlns="" id="{1AD22CD9-9F63-3C2C-443F-6391A92E7D0F}"/>
              </a:ext>
            </a:extLst>
          </p:cNvPr>
          <p:cNvSpPr txBox="1">
            <a:spLocks/>
          </p:cNvSpPr>
          <p:nvPr/>
        </p:nvSpPr>
        <p:spPr>
          <a:xfrm rot="10800000">
            <a:off x="8305330" y="1621319"/>
            <a:ext cx="253140" cy="884190"/>
          </a:xfrm>
          <a:prstGeom prst="rect">
            <a:avLst/>
          </a:prstGeom>
        </p:spPr>
        <p:txBody>
          <a:bodyPr vert="horz" lIns="0" tIns="45720" rIns="90000" bIns="45720" rtlCol="0" anchor="ctr">
            <a:noAutofit/>
          </a:bodyPr>
          <a:lstStyle>
            <a:lvl1pPr algn="l" defTabSz="914400" rtl="0" eaLnBrk="1" latinLnBrk="0" hangingPunct="1">
              <a:lnSpc>
                <a:spcPct val="90000"/>
              </a:lnSpc>
              <a:spcBef>
                <a:spcPct val="0"/>
              </a:spcBef>
              <a:buNone/>
              <a:defRPr sz="3600" b="1" kern="1200">
                <a:solidFill>
                  <a:srgbClr val="163C75"/>
                </a:solidFill>
                <a:latin typeface="Arial" charset="0"/>
                <a:ea typeface="Arial" charset="0"/>
                <a:cs typeface="Arial" charset="0"/>
              </a:defRPr>
            </a:lvl1pPr>
          </a:lstStyle>
          <a:p>
            <a:r>
              <a:rPr lang="nl-NL" sz="10000" dirty="0">
                <a:solidFill>
                  <a:srgbClr val="F08100"/>
                </a:solidFill>
              </a:rPr>
              <a:t>‘</a:t>
            </a:r>
          </a:p>
        </p:txBody>
      </p:sp>
    </p:spTree>
    <p:extLst>
      <p:ext uri="{BB962C8B-B14F-4D97-AF65-F5344CB8AC3E}">
        <p14:creationId xmlns:p14="http://schemas.microsoft.com/office/powerpoint/2010/main" val="171156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51DD7C1-66D0-A89B-E383-0A0A4F359330}"/>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xmlns="" id="{7A00E21E-1C8A-4274-62F5-910C6622A373}"/>
              </a:ext>
            </a:extLst>
          </p:cNvPr>
          <p:cNvSpPr>
            <a:spLocks noGrp="1"/>
          </p:cNvSpPr>
          <p:nvPr>
            <p:ph idx="1"/>
          </p:nvPr>
        </p:nvSpPr>
        <p:spPr/>
        <p:txBody>
          <a:bodyPr vert="horz" lIns="0" tIns="45720" rIns="90000" bIns="45720" rtlCol="0" anchor="t">
            <a:normAutofit/>
          </a:bodyPr>
          <a:lstStyle/>
          <a:p>
            <a:pPr marL="0" indent="0">
              <a:buNone/>
            </a:pPr>
            <a:r>
              <a:rPr lang="nl-NL" dirty="0">
                <a:latin typeface="Arial"/>
                <a:cs typeface="Arial"/>
              </a:rPr>
              <a:t>Waarom?</a:t>
            </a:r>
          </a:p>
          <a:p>
            <a:r>
              <a:rPr lang="nl-NL" sz="1800" dirty="0">
                <a:latin typeface="Arial"/>
                <a:cs typeface="Arial"/>
              </a:rPr>
              <a:t>Cargo zit in de genen van MAA</a:t>
            </a:r>
          </a:p>
          <a:p>
            <a:r>
              <a:rPr lang="nl-NL" sz="1800" dirty="0">
                <a:latin typeface="Arial"/>
                <a:cs typeface="Arial"/>
              </a:rPr>
              <a:t>Commercieel de meeste kansen</a:t>
            </a:r>
          </a:p>
          <a:p>
            <a:r>
              <a:rPr lang="nl-NL" sz="1800" b="0" dirty="0">
                <a:latin typeface="Arial"/>
                <a:cs typeface="Arial"/>
              </a:rPr>
              <a:t>Merendeel van de business/payroll is cargo</a:t>
            </a:r>
          </a:p>
          <a:p>
            <a:r>
              <a:rPr lang="nl-NL" sz="1800" b="0" dirty="0">
                <a:latin typeface="Arial"/>
                <a:cs typeface="Arial"/>
              </a:rPr>
              <a:t>Onderscheidend van andere Nederlandse luchthavens</a:t>
            </a:r>
          </a:p>
          <a:p>
            <a:endParaRPr lang="nl-NL" sz="1800" dirty="0"/>
          </a:p>
          <a:p>
            <a:pPr marL="0" indent="0">
              <a:buNone/>
            </a:pPr>
            <a:r>
              <a:rPr lang="nl-NL" dirty="0">
                <a:latin typeface="Arial"/>
                <a:cs typeface="Arial"/>
              </a:rPr>
              <a:t>Passagiers, (e)BA en GA additioneel.</a:t>
            </a:r>
            <a:endParaRPr lang="nl-NL" dirty="0"/>
          </a:p>
          <a:p>
            <a:endParaRPr lang="nl-NL" dirty="0"/>
          </a:p>
          <a:p>
            <a:endParaRPr lang="nl-NL" dirty="0"/>
          </a:p>
        </p:txBody>
      </p:sp>
      <p:sp>
        <p:nvSpPr>
          <p:cNvPr id="3" name="Ondertitel 2">
            <a:extLst>
              <a:ext uri="{FF2B5EF4-FFF2-40B4-BE49-F238E27FC236}">
                <a16:creationId xmlns:a16="http://schemas.microsoft.com/office/drawing/2014/main" xmlns="" id="{B1E118CB-1741-1796-F486-CFBAD2F477A9}"/>
              </a:ext>
            </a:extLst>
          </p:cNvPr>
          <p:cNvSpPr>
            <a:spLocks noGrp="1"/>
          </p:cNvSpPr>
          <p:nvPr>
            <p:ph type="subTitle" idx="13"/>
          </p:nvPr>
        </p:nvSpPr>
        <p:spPr/>
        <p:txBody>
          <a:bodyPr/>
          <a:lstStyle/>
          <a:p>
            <a:r>
              <a:rPr lang="nl-NL"/>
              <a:t>Focus voor komende periode</a:t>
            </a:r>
          </a:p>
        </p:txBody>
      </p:sp>
      <p:sp>
        <p:nvSpPr>
          <p:cNvPr id="4" name="Titel 3">
            <a:extLst>
              <a:ext uri="{FF2B5EF4-FFF2-40B4-BE49-F238E27FC236}">
                <a16:creationId xmlns:a16="http://schemas.microsoft.com/office/drawing/2014/main" xmlns="" id="{94DA051A-D4C2-AF35-A7C9-1FB3ED5A305E}"/>
              </a:ext>
            </a:extLst>
          </p:cNvPr>
          <p:cNvSpPr>
            <a:spLocks noGrp="1"/>
          </p:cNvSpPr>
          <p:nvPr>
            <p:ph type="title"/>
          </p:nvPr>
        </p:nvSpPr>
        <p:spPr/>
        <p:txBody>
          <a:bodyPr/>
          <a:lstStyle/>
          <a:p>
            <a:r>
              <a:rPr lang="nl-NL"/>
              <a:t>Cargo, passagiers of beide?</a:t>
            </a:r>
          </a:p>
        </p:txBody>
      </p:sp>
      <p:sp>
        <p:nvSpPr>
          <p:cNvPr id="5" name="Ovaal 4">
            <a:extLst>
              <a:ext uri="{FF2B5EF4-FFF2-40B4-BE49-F238E27FC236}">
                <a16:creationId xmlns:a16="http://schemas.microsoft.com/office/drawing/2014/main" xmlns="" id="{C7CCBEF5-179B-52B3-6B80-A43CA52EB7B8}"/>
              </a:ext>
            </a:extLst>
          </p:cNvPr>
          <p:cNvSpPr/>
          <p:nvPr/>
        </p:nvSpPr>
        <p:spPr>
          <a:xfrm>
            <a:off x="6687165" y="1331064"/>
            <a:ext cx="5420062" cy="5247024"/>
          </a:xfrm>
          <a:prstGeom prst="ellipse">
            <a:avLst/>
          </a:prstGeom>
          <a:solidFill>
            <a:srgbClr val="163C7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Ovaal 5">
            <a:extLst>
              <a:ext uri="{FF2B5EF4-FFF2-40B4-BE49-F238E27FC236}">
                <a16:creationId xmlns:a16="http://schemas.microsoft.com/office/drawing/2014/main" xmlns="" id="{6E02BA26-B427-AE0F-4CD2-E4B182374E39}"/>
              </a:ext>
            </a:extLst>
          </p:cNvPr>
          <p:cNvSpPr/>
          <p:nvPr/>
        </p:nvSpPr>
        <p:spPr>
          <a:xfrm>
            <a:off x="7478000" y="2082729"/>
            <a:ext cx="3824325" cy="3745197"/>
          </a:xfrm>
          <a:prstGeom prst="ellipse">
            <a:avLst/>
          </a:prstGeom>
          <a:solidFill>
            <a:srgbClr val="F081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5000">
                <a:latin typeface="Arial" panose="020B0604020202020204" pitchFamily="34" charset="0"/>
                <a:cs typeface="Arial" panose="020B0604020202020204" pitchFamily="34" charset="0"/>
              </a:rPr>
              <a:t>CARGO</a:t>
            </a:r>
          </a:p>
          <a:p>
            <a:pPr algn="ctr"/>
            <a:r>
              <a:rPr lang="nl-NL" sz="5000">
                <a:latin typeface="Arial" panose="020B0604020202020204" pitchFamily="34" charset="0"/>
                <a:cs typeface="Arial" panose="020B0604020202020204" pitchFamily="34" charset="0"/>
              </a:rPr>
              <a:t>=</a:t>
            </a:r>
          </a:p>
          <a:p>
            <a:pPr algn="ctr"/>
            <a:r>
              <a:rPr lang="nl-NL" sz="5000">
                <a:latin typeface="Arial" panose="020B0604020202020204" pitchFamily="34" charset="0"/>
                <a:cs typeface="Arial" panose="020B0604020202020204" pitchFamily="34" charset="0"/>
              </a:rPr>
              <a:t>core</a:t>
            </a:r>
          </a:p>
        </p:txBody>
      </p:sp>
      <p:sp>
        <p:nvSpPr>
          <p:cNvPr id="7" name="Tekstvak 6">
            <a:extLst>
              <a:ext uri="{FF2B5EF4-FFF2-40B4-BE49-F238E27FC236}">
                <a16:creationId xmlns:a16="http://schemas.microsoft.com/office/drawing/2014/main" xmlns="" id="{71AD5C21-F233-099A-4DD4-512474014C9F}"/>
              </a:ext>
            </a:extLst>
          </p:cNvPr>
          <p:cNvSpPr txBox="1"/>
          <p:nvPr/>
        </p:nvSpPr>
        <p:spPr>
          <a:xfrm>
            <a:off x="11490271" y="3706683"/>
            <a:ext cx="595039" cy="40011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lang="nl-NL" sz="2000" b="0">
                <a:solidFill>
                  <a:schemeClr val="bg1"/>
                </a:solidFill>
                <a:latin typeface="Arial" panose="020B0604020202020204" pitchFamily="34" charset="0"/>
                <a:cs typeface="Arial" panose="020B0604020202020204" pitchFamily="34" charset="0"/>
              </a:rPr>
              <a:t>GA</a:t>
            </a:r>
          </a:p>
        </p:txBody>
      </p:sp>
      <p:sp>
        <p:nvSpPr>
          <p:cNvPr id="8" name="Tekstvak 7">
            <a:extLst>
              <a:ext uri="{FF2B5EF4-FFF2-40B4-BE49-F238E27FC236}">
                <a16:creationId xmlns:a16="http://schemas.microsoft.com/office/drawing/2014/main" xmlns="" id="{9128313E-E51B-3B98-C9AA-E4C47E8AA82D}"/>
              </a:ext>
            </a:extLst>
          </p:cNvPr>
          <p:cNvSpPr txBox="1"/>
          <p:nvPr/>
        </p:nvSpPr>
        <p:spPr>
          <a:xfrm>
            <a:off x="8586306" y="5853826"/>
            <a:ext cx="1874629" cy="707886"/>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nl-NL" sz="2000" b="0">
                <a:solidFill>
                  <a:schemeClr val="bg1"/>
                </a:solidFill>
                <a:latin typeface="Arial" panose="020B0604020202020204" pitchFamily="34" charset="0"/>
                <a:cs typeface="Arial" panose="020B0604020202020204" pitchFamily="34" charset="0"/>
              </a:rPr>
              <a:t>BA &amp;</a:t>
            </a:r>
          </a:p>
          <a:p>
            <a:pPr marL="0" marR="0" indent="0" algn="ctr" defTabSz="914400" rtl="0" eaLnBrk="1" fontAlgn="auto" latinLnBrk="0" hangingPunct="1">
              <a:lnSpc>
                <a:spcPct val="100000"/>
              </a:lnSpc>
              <a:spcBef>
                <a:spcPts val="0"/>
              </a:spcBef>
              <a:spcAft>
                <a:spcPts val="0"/>
              </a:spcAft>
              <a:buClrTx/>
              <a:buSzTx/>
              <a:buFontTx/>
              <a:buNone/>
              <a:tabLst/>
            </a:pPr>
            <a:r>
              <a:rPr lang="nl-NL" sz="2000" b="0">
                <a:solidFill>
                  <a:schemeClr val="bg1"/>
                </a:solidFill>
                <a:latin typeface="Arial" panose="020B0604020202020204" pitchFamily="34" charset="0"/>
                <a:cs typeface="Arial" panose="020B0604020202020204" pitchFamily="34" charset="0"/>
              </a:rPr>
              <a:t> e-Flight</a:t>
            </a:r>
          </a:p>
        </p:txBody>
      </p:sp>
      <p:sp>
        <p:nvSpPr>
          <p:cNvPr id="9" name="Tekstvak 8">
            <a:extLst>
              <a:ext uri="{FF2B5EF4-FFF2-40B4-BE49-F238E27FC236}">
                <a16:creationId xmlns:a16="http://schemas.microsoft.com/office/drawing/2014/main" xmlns="" id="{DEB9FF19-CA4C-0361-4061-6645CA071055}"/>
              </a:ext>
            </a:extLst>
          </p:cNvPr>
          <p:cNvSpPr txBox="1"/>
          <p:nvPr/>
        </p:nvSpPr>
        <p:spPr>
          <a:xfrm>
            <a:off x="6767525" y="3813627"/>
            <a:ext cx="774067" cy="40011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lang="nl-NL" sz="2000" b="0">
                <a:solidFill>
                  <a:schemeClr val="bg1"/>
                </a:solidFill>
                <a:latin typeface="Arial" panose="020B0604020202020204" pitchFamily="34" charset="0"/>
                <a:cs typeface="Arial" panose="020B0604020202020204" pitchFamily="34" charset="0"/>
              </a:rPr>
              <a:t>Rest</a:t>
            </a:r>
          </a:p>
        </p:txBody>
      </p:sp>
      <p:sp>
        <p:nvSpPr>
          <p:cNvPr id="10" name="Tekstvak 9">
            <a:extLst>
              <a:ext uri="{FF2B5EF4-FFF2-40B4-BE49-F238E27FC236}">
                <a16:creationId xmlns:a16="http://schemas.microsoft.com/office/drawing/2014/main" xmlns="" id="{85765F7F-4A58-475D-3682-8C974D20B89D}"/>
              </a:ext>
            </a:extLst>
          </p:cNvPr>
          <p:cNvSpPr txBox="1"/>
          <p:nvPr/>
        </p:nvSpPr>
        <p:spPr>
          <a:xfrm>
            <a:off x="9021562" y="1548365"/>
            <a:ext cx="735772" cy="40011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lang="nl-NL" sz="2000" b="0">
                <a:solidFill>
                  <a:schemeClr val="bg1"/>
                </a:solidFill>
                <a:latin typeface="Arial" panose="020B0604020202020204" pitchFamily="34" charset="0"/>
                <a:cs typeface="Arial" panose="020B0604020202020204" pitchFamily="34" charset="0"/>
              </a:rPr>
              <a:t>PAX</a:t>
            </a:r>
          </a:p>
        </p:txBody>
      </p:sp>
    </p:spTree>
    <p:extLst>
      <p:ext uri="{BB962C8B-B14F-4D97-AF65-F5344CB8AC3E}">
        <p14:creationId xmlns:p14="http://schemas.microsoft.com/office/powerpoint/2010/main" val="3067315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AC28E80-BEB8-4525-73D6-E3D46C6EDD2F}"/>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xmlns="" id="{8600452A-6531-1B93-4CA6-B95EDF0C2B65}"/>
              </a:ext>
            </a:extLst>
          </p:cNvPr>
          <p:cNvSpPr>
            <a:spLocks noGrp="1"/>
          </p:cNvSpPr>
          <p:nvPr>
            <p:ph type="title"/>
          </p:nvPr>
        </p:nvSpPr>
        <p:spPr>
          <a:xfrm>
            <a:off x="821341" y="629119"/>
            <a:ext cx="7681762" cy="884190"/>
          </a:xfrm>
        </p:spPr>
        <p:txBody>
          <a:bodyPr>
            <a:normAutofit/>
          </a:bodyPr>
          <a:lstStyle/>
          <a:p>
            <a:r>
              <a:rPr lang="nl-NL"/>
              <a:t>Waar staan we in 2030?</a:t>
            </a:r>
          </a:p>
        </p:txBody>
      </p:sp>
      <p:graphicFrame>
        <p:nvGraphicFramePr>
          <p:cNvPr id="7" name="Tijdelijke aanduiding voor inhoud 5">
            <a:extLst>
              <a:ext uri="{FF2B5EF4-FFF2-40B4-BE49-F238E27FC236}">
                <a16:creationId xmlns:a16="http://schemas.microsoft.com/office/drawing/2014/main" xmlns="" id="{93266E37-5B07-27BD-DE98-44C55B4CB7FC}"/>
              </a:ext>
            </a:extLst>
          </p:cNvPr>
          <p:cNvGraphicFramePr>
            <a:graphicFrameLocks/>
          </p:cNvGraphicFramePr>
          <p:nvPr>
            <p:extLst>
              <p:ext uri="{D42A27DB-BD31-4B8C-83A1-F6EECF244321}">
                <p14:modId xmlns:p14="http://schemas.microsoft.com/office/powerpoint/2010/main" val="526791554"/>
              </p:ext>
            </p:extLst>
          </p:nvPr>
        </p:nvGraphicFramePr>
        <p:xfrm>
          <a:off x="754666" y="3311547"/>
          <a:ext cx="5193850" cy="1112520"/>
        </p:xfrm>
        <a:graphic>
          <a:graphicData uri="http://schemas.openxmlformats.org/drawingml/2006/table">
            <a:tbl>
              <a:tblPr firstRow="1" bandRow="1">
                <a:tableStyleId>{00A15C55-8517-42AA-B614-E9B94910E393}</a:tableStyleId>
              </a:tblPr>
              <a:tblGrid>
                <a:gridCol w="2364931">
                  <a:extLst>
                    <a:ext uri="{9D8B030D-6E8A-4147-A177-3AD203B41FA5}">
                      <a16:colId xmlns:a16="http://schemas.microsoft.com/office/drawing/2014/main" xmlns="" val="232849739"/>
                    </a:ext>
                  </a:extLst>
                </a:gridCol>
                <a:gridCol w="2056130">
                  <a:extLst>
                    <a:ext uri="{9D8B030D-6E8A-4147-A177-3AD203B41FA5}">
                      <a16:colId xmlns:a16="http://schemas.microsoft.com/office/drawing/2014/main" xmlns="" val="1429588007"/>
                    </a:ext>
                  </a:extLst>
                </a:gridCol>
                <a:gridCol w="772789">
                  <a:extLst>
                    <a:ext uri="{9D8B030D-6E8A-4147-A177-3AD203B41FA5}">
                      <a16:colId xmlns:a16="http://schemas.microsoft.com/office/drawing/2014/main" xmlns="" val="245512120"/>
                    </a:ext>
                  </a:extLst>
                </a:gridCol>
              </a:tblGrid>
              <a:tr h="370840">
                <a:tc>
                  <a:txBody>
                    <a:bodyPr/>
                    <a:lstStyle/>
                    <a:p>
                      <a:r>
                        <a:rPr lang="nl-NL" sz="1600">
                          <a:solidFill>
                            <a:schemeClr val="bg1"/>
                          </a:solidFill>
                          <a:latin typeface="Arial" panose="020B0604020202020204" pitchFamily="34" charset="0"/>
                          <a:cs typeface="Arial" panose="020B0604020202020204" pitchFamily="34" charset="0"/>
                        </a:rPr>
                        <a:t>2030</a:t>
                      </a:r>
                    </a:p>
                  </a:txBody>
                  <a:tcPr/>
                </a:tc>
                <a:tc>
                  <a:txBody>
                    <a:bodyPr/>
                    <a:lstStyle/>
                    <a:p>
                      <a:r>
                        <a:rPr lang="nl-NL" sz="1600">
                          <a:solidFill>
                            <a:schemeClr val="bg1"/>
                          </a:solidFill>
                          <a:latin typeface="Arial" panose="020B0604020202020204" pitchFamily="34" charset="0"/>
                          <a:cs typeface="Arial" panose="020B0604020202020204" pitchFamily="34" charset="0"/>
                        </a:rPr>
                        <a:t>Volume</a:t>
                      </a:r>
                    </a:p>
                  </a:txBody>
                  <a:tcPr/>
                </a:tc>
                <a:tc>
                  <a:txBody>
                    <a:bodyPr/>
                    <a:lstStyle/>
                    <a:p>
                      <a:r>
                        <a:rPr lang="nl-NL" sz="1600" dirty="0">
                          <a:solidFill>
                            <a:schemeClr val="bg1"/>
                          </a:solidFill>
                          <a:latin typeface="Arial" panose="020B0604020202020204" pitchFamily="34" charset="0"/>
                          <a:cs typeface="Arial" panose="020B0604020202020204" pitchFamily="34" charset="0"/>
                        </a:rPr>
                        <a:t>VLB</a:t>
                      </a:r>
                    </a:p>
                  </a:txBody>
                  <a:tcPr/>
                </a:tc>
                <a:extLst>
                  <a:ext uri="{0D108BD9-81ED-4DB2-BD59-A6C34878D82A}">
                    <a16:rowId xmlns:a16="http://schemas.microsoft.com/office/drawing/2014/main" xmlns="" val="1167149035"/>
                  </a:ext>
                </a:extLst>
              </a:tr>
              <a:tr h="370840">
                <a:tc>
                  <a:txBody>
                    <a:bodyPr/>
                    <a:lstStyle/>
                    <a:p>
                      <a:r>
                        <a:rPr lang="nl-NL" sz="1600">
                          <a:solidFill>
                            <a:srgbClr val="163C75"/>
                          </a:solidFill>
                          <a:latin typeface="Arial" panose="020B0604020202020204" pitchFamily="34" charset="0"/>
                          <a:cs typeface="Arial" panose="020B0604020202020204" pitchFamily="34" charset="0"/>
                        </a:rPr>
                        <a:t>Air cargo (ton)</a:t>
                      </a:r>
                    </a:p>
                  </a:txBody>
                  <a:tcPr/>
                </a:tc>
                <a:tc>
                  <a:txBody>
                    <a:bodyPr/>
                    <a:lstStyle/>
                    <a:p>
                      <a:r>
                        <a:rPr lang="nl-NL" sz="1200" dirty="0">
                          <a:solidFill>
                            <a:srgbClr val="163C75"/>
                          </a:solidFill>
                          <a:latin typeface="Arial" panose="020B0604020202020204" pitchFamily="34" charset="0"/>
                          <a:cs typeface="Arial" panose="020B0604020202020204" pitchFamily="34" charset="0"/>
                        </a:rPr>
                        <a:t>204.230</a:t>
                      </a:r>
                    </a:p>
                  </a:txBody>
                  <a:tcPr/>
                </a:tc>
                <a:tc>
                  <a:txBody>
                    <a:bodyPr/>
                    <a:lstStyle/>
                    <a:p>
                      <a:r>
                        <a:rPr lang="nl-NL" sz="1600" dirty="0">
                          <a:solidFill>
                            <a:srgbClr val="163C75"/>
                          </a:solidFill>
                          <a:latin typeface="Arial" panose="020B0604020202020204" pitchFamily="34" charset="0"/>
                          <a:cs typeface="Arial" panose="020B0604020202020204" pitchFamily="34" charset="0"/>
                        </a:rPr>
                        <a:t>5835</a:t>
                      </a:r>
                    </a:p>
                  </a:txBody>
                  <a:tcPr/>
                </a:tc>
                <a:extLst>
                  <a:ext uri="{0D108BD9-81ED-4DB2-BD59-A6C34878D82A}">
                    <a16:rowId xmlns:a16="http://schemas.microsoft.com/office/drawing/2014/main" xmlns="" val="2315456316"/>
                  </a:ext>
                </a:extLst>
              </a:tr>
              <a:tr h="370840">
                <a:tc>
                  <a:txBody>
                    <a:bodyPr/>
                    <a:lstStyle/>
                    <a:p>
                      <a:r>
                        <a:rPr lang="nl-NL" sz="1600" dirty="0">
                          <a:solidFill>
                            <a:srgbClr val="163C75"/>
                          </a:solidFill>
                          <a:latin typeface="Arial" panose="020B0604020202020204" pitchFamily="34" charset="0"/>
                          <a:cs typeface="Arial" panose="020B0604020202020204" pitchFamily="34" charset="0"/>
                        </a:rPr>
                        <a:t>Passagiers (#)</a:t>
                      </a:r>
                    </a:p>
                  </a:txBody>
                  <a:tcPr/>
                </a:tc>
                <a:tc>
                  <a:txBody>
                    <a:bodyPr/>
                    <a:lstStyle/>
                    <a:p>
                      <a:r>
                        <a:rPr lang="nl-NL" sz="1200" kern="1200" dirty="0">
                          <a:solidFill>
                            <a:srgbClr val="163C75"/>
                          </a:solidFill>
                          <a:latin typeface="Arial" panose="020B0604020202020204" pitchFamily="34" charset="0"/>
                          <a:ea typeface="+mn-ea"/>
                          <a:cs typeface="Arial" panose="020B0604020202020204" pitchFamily="34" charset="0"/>
                        </a:rPr>
                        <a:t>641.865</a:t>
                      </a:r>
                    </a:p>
                  </a:txBody>
                  <a:tcPr/>
                </a:tc>
                <a:tc>
                  <a:txBody>
                    <a:bodyPr/>
                    <a:lstStyle/>
                    <a:p>
                      <a:r>
                        <a:rPr lang="nl-NL" sz="1600" dirty="0">
                          <a:solidFill>
                            <a:srgbClr val="163C75"/>
                          </a:solidFill>
                          <a:latin typeface="Arial" panose="020B0604020202020204" pitchFamily="34" charset="0"/>
                          <a:cs typeface="Arial" panose="020B0604020202020204" pitchFamily="34" charset="0"/>
                        </a:rPr>
                        <a:t>3699</a:t>
                      </a:r>
                    </a:p>
                  </a:txBody>
                  <a:tcPr/>
                </a:tc>
                <a:extLst>
                  <a:ext uri="{0D108BD9-81ED-4DB2-BD59-A6C34878D82A}">
                    <a16:rowId xmlns:a16="http://schemas.microsoft.com/office/drawing/2014/main" xmlns="" val="1160441919"/>
                  </a:ext>
                </a:extLst>
              </a:tr>
            </a:tbl>
          </a:graphicData>
        </a:graphic>
      </p:graphicFrame>
      <p:graphicFrame>
        <p:nvGraphicFramePr>
          <p:cNvPr id="9" name="Tijdelijke aanduiding voor inhoud 5">
            <a:extLst>
              <a:ext uri="{FF2B5EF4-FFF2-40B4-BE49-F238E27FC236}">
                <a16:creationId xmlns:a16="http://schemas.microsoft.com/office/drawing/2014/main" xmlns="" id="{9A676BEA-4BA4-5191-037A-4036CE0C0A4B}"/>
              </a:ext>
            </a:extLst>
          </p:cNvPr>
          <p:cNvGraphicFramePr>
            <a:graphicFrameLocks/>
          </p:cNvGraphicFramePr>
          <p:nvPr>
            <p:extLst>
              <p:ext uri="{D42A27DB-BD31-4B8C-83A1-F6EECF244321}">
                <p14:modId xmlns:p14="http://schemas.microsoft.com/office/powerpoint/2010/main" val="536869273"/>
              </p:ext>
            </p:extLst>
          </p:nvPr>
        </p:nvGraphicFramePr>
        <p:xfrm>
          <a:off x="6974014" y="3311547"/>
          <a:ext cx="3419349" cy="1114397"/>
        </p:xfrm>
        <a:graphic>
          <a:graphicData uri="http://schemas.openxmlformats.org/drawingml/2006/table">
            <a:tbl>
              <a:tblPr firstRow="1" bandRow="1">
                <a:tableStyleId>{00A15C55-8517-42AA-B614-E9B94910E393}</a:tableStyleId>
              </a:tblPr>
              <a:tblGrid>
                <a:gridCol w="2364931">
                  <a:extLst>
                    <a:ext uri="{9D8B030D-6E8A-4147-A177-3AD203B41FA5}">
                      <a16:colId xmlns:a16="http://schemas.microsoft.com/office/drawing/2014/main" xmlns="" val="232849739"/>
                    </a:ext>
                  </a:extLst>
                </a:gridCol>
                <a:gridCol w="1054418">
                  <a:extLst>
                    <a:ext uri="{9D8B030D-6E8A-4147-A177-3AD203B41FA5}">
                      <a16:colId xmlns:a16="http://schemas.microsoft.com/office/drawing/2014/main" xmlns="" val="1429588007"/>
                    </a:ext>
                  </a:extLst>
                </a:gridCol>
              </a:tblGrid>
              <a:tr h="372717">
                <a:tc>
                  <a:txBody>
                    <a:bodyPr/>
                    <a:lstStyle/>
                    <a:p>
                      <a:r>
                        <a:rPr lang="nl-NL" sz="1600" dirty="0">
                          <a:solidFill>
                            <a:schemeClr val="bg1"/>
                          </a:solidFill>
                          <a:latin typeface="Arial"/>
                          <a:cs typeface="Arial"/>
                        </a:rPr>
                        <a:t>2024 </a:t>
                      </a:r>
                    </a:p>
                  </a:txBody>
                  <a:tcPr/>
                </a:tc>
                <a:tc>
                  <a:txBody>
                    <a:bodyPr/>
                    <a:lstStyle/>
                    <a:p>
                      <a:r>
                        <a:rPr lang="nl-NL" sz="1600">
                          <a:solidFill>
                            <a:schemeClr val="bg1"/>
                          </a:solidFill>
                          <a:latin typeface="Arial"/>
                          <a:cs typeface="Arial"/>
                        </a:rPr>
                        <a:t>Volume</a:t>
                      </a:r>
                    </a:p>
                  </a:txBody>
                  <a:tcPr/>
                </a:tc>
                <a:extLst>
                  <a:ext uri="{0D108BD9-81ED-4DB2-BD59-A6C34878D82A}">
                    <a16:rowId xmlns:a16="http://schemas.microsoft.com/office/drawing/2014/main" xmlns="" val="1167149035"/>
                  </a:ext>
                </a:extLst>
              </a:tr>
              <a:tr h="370840">
                <a:tc>
                  <a:txBody>
                    <a:bodyPr/>
                    <a:lstStyle/>
                    <a:p>
                      <a:r>
                        <a:rPr lang="nl-NL" sz="1600">
                          <a:solidFill>
                            <a:srgbClr val="163C75"/>
                          </a:solidFill>
                          <a:latin typeface="Arial"/>
                          <a:cs typeface="Arial"/>
                        </a:rPr>
                        <a:t>Air cargo (ton)</a:t>
                      </a:r>
                    </a:p>
                  </a:txBody>
                  <a:tcPr/>
                </a:tc>
                <a:tc>
                  <a:txBody>
                    <a:bodyPr/>
                    <a:lstStyle/>
                    <a:p>
                      <a:r>
                        <a:rPr lang="nl-NL" sz="1600" dirty="0">
                          <a:solidFill>
                            <a:srgbClr val="163C75"/>
                          </a:solidFill>
                          <a:latin typeface="Arial"/>
                          <a:cs typeface="Arial"/>
                        </a:rPr>
                        <a:t>38.129</a:t>
                      </a:r>
                    </a:p>
                  </a:txBody>
                  <a:tcPr/>
                </a:tc>
                <a:extLst>
                  <a:ext uri="{0D108BD9-81ED-4DB2-BD59-A6C34878D82A}">
                    <a16:rowId xmlns:a16="http://schemas.microsoft.com/office/drawing/2014/main" xmlns="" val="2315456316"/>
                  </a:ext>
                </a:extLst>
              </a:tr>
              <a:tr h="370840">
                <a:tc>
                  <a:txBody>
                    <a:bodyPr/>
                    <a:lstStyle/>
                    <a:p>
                      <a:r>
                        <a:rPr lang="nl-NL" sz="1600">
                          <a:solidFill>
                            <a:srgbClr val="163C75"/>
                          </a:solidFill>
                          <a:latin typeface="Arial"/>
                          <a:cs typeface="Arial"/>
                        </a:rPr>
                        <a:t>Passagiers (#)</a:t>
                      </a:r>
                    </a:p>
                  </a:txBody>
                  <a:tcPr/>
                </a:tc>
                <a:tc>
                  <a:txBody>
                    <a:bodyPr/>
                    <a:lstStyle/>
                    <a:p>
                      <a:r>
                        <a:rPr lang="nl-NL" sz="1600" dirty="0">
                          <a:solidFill>
                            <a:srgbClr val="163C75"/>
                          </a:solidFill>
                          <a:latin typeface="Arial"/>
                          <a:cs typeface="Arial"/>
                        </a:rPr>
                        <a:t>228.355</a:t>
                      </a:r>
                    </a:p>
                  </a:txBody>
                  <a:tcPr/>
                </a:tc>
                <a:extLst>
                  <a:ext uri="{0D108BD9-81ED-4DB2-BD59-A6C34878D82A}">
                    <a16:rowId xmlns:a16="http://schemas.microsoft.com/office/drawing/2014/main" xmlns="" val="1160441919"/>
                  </a:ext>
                </a:extLst>
              </a:tr>
            </a:tbl>
          </a:graphicData>
        </a:graphic>
      </p:graphicFrame>
      <p:sp>
        <p:nvSpPr>
          <p:cNvPr id="2" name="Tijdelijke aanduiding voor dianummer 1">
            <a:extLst>
              <a:ext uri="{FF2B5EF4-FFF2-40B4-BE49-F238E27FC236}">
                <a16:creationId xmlns:a16="http://schemas.microsoft.com/office/drawing/2014/main" xmlns="" id="{A361FCCA-6831-ACE7-5C26-F31F9D7491B6}"/>
              </a:ext>
            </a:extLst>
          </p:cNvPr>
          <p:cNvSpPr>
            <a:spLocks noGrp="1"/>
          </p:cNvSpPr>
          <p:nvPr>
            <p:ph type="sldNum" sz="quarter" idx="4"/>
          </p:nvPr>
        </p:nvSpPr>
        <p:spPr/>
        <p:txBody>
          <a:bodyPr/>
          <a:lstStyle/>
          <a:p>
            <a:fld id="{46FBC60C-7C9A-F34F-AE35-028B06CCE991}" type="slidenum">
              <a:rPr lang="nl-NL" smtClean="0"/>
              <a:pPr/>
              <a:t>9</a:t>
            </a:fld>
            <a:endParaRPr lang="nl-NL"/>
          </a:p>
        </p:txBody>
      </p:sp>
      <p:sp>
        <p:nvSpPr>
          <p:cNvPr id="5" name="Tekstvak 4">
            <a:extLst>
              <a:ext uri="{FF2B5EF4-FFF2-40B4-BE49-F238E27FC236}">
                <a16:creationId xmlns:a16="http://schemas.microsoft.com/office/drawing/2014/main" xmlns="" id="{6819B0F5-77F8-C743-CA16-84F67D250A98}"/>
              </a:ext>
            </a:extLst>
          </p:cNvPr>
          <p:cNvSpPr txBox="1"/>
          <p:nvPr/>
        </p:nvSpPr>
        <p:spPr>
          <a:xfrm>
            <a:off x="685800" y="4424067"/>
            <a:ext cx="2372360" cy="246221"/>
          </a:xfrm>
          <a:prstGeom prst="rect">
            <a:avLst/>
          </a:prstGeom>
          <a:noFill/>
        </p:spPr>
        <p:txBody>
          <a:bodyPr wrap="square" lIns="91440" tIns="45720" rIns="91440" bIns="45720" rtlCol="0" anchor="t">
            <a:spAutoFit/>
          </a:bodyPr>
          <a:lstStyle/>
          <a:p>
            <a:pPr marL="0" marR="0" indent="0" algn="l" defTabSz="914400" rtl="0" eaLnBrk="1" fontAlgn="auto" latinLnBrk="0" hangingPunct="1">
              <a:lnSpc>
                <a:spcPct val="100000"/>
              </a:lnSpc>
              <a:spcBef>
                <a:spcPts val="0"/>
              </a:spcBef>
              <a:spcAft>
                <a:spcPts val="0"/>
              </a:spcAft>
              <a:buClrTx/>
              <a:buSzTx/>
              <a:buFontTx/>
              <a:buNone/>
              <a:tabLst/>
            </a:pPr>
            <a:r>
              <a:rPr lang="nl-NL" sz="1000" b="0" dirty="0">
                <a:solidFill>
                  <a:srgbClr val="113C75"/>
                </a:solidFill>
                <a:latin typeface="Arial"/>
                <a:cs typeface="Arial"/>
              </a:rPr>
              <a:t>Bron: Business case MAA </a:t>
            </a:r>
            <a:r>
              <a:rPr lang="nl-NL" sz="1000" dirty="0">
                <a:solidFill>
                  <a:srgbClr val="113C75"/>
                </a:solidFill>
                <a:latin typeface="Arial"/>
                <a:cs typeface="Arial"/>
              </a:rPr>
              <a:t>2022</a:t>
            </a:r>
            <a:endParaRPr lang="nl-NL" sz="1000" b="0" dirty="0">
              <a:solidFill>
                <a:srgbClr val="113C75"/>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1247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63C75"/>
        </a:solidFill>
        <a:effectLst/>
      </p:bgPr>
    </p:bg>
    <p:spTree>
      <p:nvGrpSpPr>
        <p:cNvPr id="1" name="">
          <a:extLst>
            <a:ext uri="{FF2B5EF4-FFF2-40B4-BE49-F238E27FC236}">
              <a16:creationId xmlns:a16="http://schemas.microsoft.com/office/drawing/2014/main" xmlns="" id="{14642BBC-1B7B-A722-0BAB-DC755C4788DA}"/>
            </a:ext>
          </a:extLst>
        </p:cNvPr>
        <p:cNvGrpSpPr/>
        <p:nvPr/>
      </p:nvGrpSpPr>
      <p:grpSpPr>
        <a:xfrm>
          <a:off x="0" y="0"/>
          <a:ext cx="0" cy="0"/>
          <a:chOff x="0" y="0"/>
          <a:chExt cx="0" cy="0"/>
        </a:xfrm>
      </p:grpSpPr>
      <p:sp>
        <p:nvSpPr>
          <p:cNvPr id="8" name="Rechthoek 7">
            <a:extLst>
              <a:ext uri="{FF2B5EF4-FFF2-40B4-BE49-F238E27FC236}">
                <a16:creationId xmlns:a16="http://schemas.microsoft.com/office/drawing/2014/main" xmlns="" id="{56B9A508-3B96-4121-455A-D59CCF88B616}"/>
              </a:ext>
            </a:extLst>
          </p:cNvPr>
          <p:cNvSpPr/>
          <p:nvPr/>
        </p:nvSpPr>
        <p:spPr>
          <a:xfrm>
            <a:off x="6254975" y="2372801"/>
            <a:ext cx="1435216" cy="14005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itel 3">
            <a:extLst>
              <a:ext uri="{FF2B5EF4-FFF2-40B4-BE49-F238E27FC236}">
                <a16:creationId xmlns:a16="http://schemas.microsoft.com/office/drawing/2014/main" xmlns="" id="{E27D2C8A-FD71-D240-9BB7-306AEB7341B2}"/>
              </a:ext>
            </a:extLst>
          </p:cNvPr>
          <p:cNvSpPr txBox="1">
            <a:spLocks/>
          </p:cNvSpPr>
          <p:nvPr/>
        </p:nvSpPr>
        <p:spPr>
          <a:xfrm>
            <a:off x="754666" y="1238719"/>
            <a:ext cx="7681762" cy="884190"/>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b="1" kern="1200">
                <a:solidFill>
                  <a:srgbClr val="173C75"/>
                </a:solidFill>
                <a:latin typeface="Arial" panose="020B0604020202020204" pitchFamily="34" charset="0"/>
                <a:ea typeface="+mj-ea"/>
                <a:cs typeface="Arial" panose="020B0604020202020204" pitchFamily="34" charset="0"/>
              </a:defRPr>
            </a:lvl1pPr>
          </a:lstStyle>
          <a:p>
            <a:pPr algn="l"/>
            <a:r>
              <a:rPr lang="nl-NL">
                <a:solidFill>
                  <a:schemeClr val="bg1"/>
                </a:solidFill>
              </a:rPr>
              <a:t>Tijdlijn</a:t>
            </a:r>
          </a:p>
        </p:txBody>
      </p:sp>
      <p:sp>
        <p:nvSpPr>
          <p:cNvPr id="6" name="Rechthoek 5">
            <a:extLst>
              <a:ext uri="{FF2B5EF4-FFF2-40B4-BE49-F238E27FC236}">
                <a16:creationId xmlns:a16="http://schemas.microsoft.com/office/drawing/2014/main" xmlns="" id="{CA017B36-A6D1-C3F1-482A-5F4C2A495DC0}"/>
              </a:ext>
            </a:extLst>
          </p:cNvPr>
          <p:cNvSpPr/>
          <p:nvPr/>
        </p:nvSpPr>
        <p:spPr>
          <a:xfrm>
            <a:off x="844997" y="2372802"/>
            <a:ext cx="1435216" cy="14005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4" name="Afbeelding 3" descr="Afbeelding met Graphics, Lettertype, schermopname, logo&#10;&#10;Automatisch gegenereerde beschrijving">
            <a:extLst>
              <a:ext uri="{FF2B5EF4-FFF2-40B4-BE49-F238E27FC236}">
                <a16:creationId xmlns:a16="http://schemas.microsoft.com/office/drawing/2014/main" xmlns="" id="{B99187CC-662E-BF37-0FC3-A51100A2F52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50508" y="2549070"/>
            <a:ext cx="1044149" cy="1043583"/>
          </a:xfrm>
          <a:prstGeom prst="rect">
            <a:avLst/>
          </a:prstGeom>
        </p:spPr>
      </p:pic>
      <p:sp>
        <p:nvSpPr>
          <p:cNvPr id="7" name="Rechthoek 6">
            <a:extLst>
              <a:ext uri="{FF2B5EF4-FFF2-40B4-BE49-F238E27FC236}">
                <a16:creationId xmlns:a16="http://schemas.microsoft.com/office/drawing/2014/main" xmlns="" id="{6D9D78B5-5819-801D-48D5-C5B997DF5D7E}"/>
              </a:ext>
            </a:extLst>
          </p:cNvPr>
          <p:cNvSpPr/>
          <p:nvPr/>
        </p:nvSpPr>
        <p:spPr>
          <a:xfrm>
            <a:off x="3549986" y="2372802"/>
            <a:ext cx="1435216" cy="14005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xmlns="" id="{3C618CD7-6532-F6F0-7635-C4D12C3F4E11}"/>
              </a:ext>
            </a:extLst>
          </p:cNvPr>
          <p:cNvSpPr/>
          <p:nvPr/>
        </p:nvSpPr>
        <p:spPr>
          <a:xfrm>
            <a:off x="8856608" y="2370594"/>
            <a:ext cx="1435216" cy="14005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1" name="Afbeelding 10" descr="Afbeelding met Graphics, Lettertype, logo, ontwerp&#10;&#10;Automatisch gegenereerde beschrijving">
            <a:extLst>
              <a:ext uri="{FF2B5EF4-FFF2-40B4-BE49-F238E27FC236}">
                <a16:creationId xmlns:a16="http://schemas.microsoft.com/office/drawing/2014/main" xmlns="" id="{83BB2E29-0C77-F3FA-D420-1E91A2C7A60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88791" y="2465644"/>
            <a:ext cx="1210433" cy="1210433"/>
          </a:xfrm>
          <a:prstGeom prst="rect">
            <a:avLst/>
          </a:prstGeom>
        </p:spPr>
      </p:pic>
      <p:pic>
        <p:nvPicPr>
          <p:cNvPr id="13" name="Afbeelding 12" descr="Afbeelding met symbool, Graphics, Lettertype, schermopname&#10;&#10;Automatisch gegenereerde beschrijving">
            <a:extLst>
              <a:ext uri="{FF2B5EF4-FFF2-40B4-BE49-F238E27FC236}">
                <a16:creationId xmlns:a16="http://schemas.microsoft.com/office/drawing/2014/main" xmlns="" id="{5C8085EE-0160-4245-A5E6-7425D57F060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06259" y="2418118"/>
            <a:ext cx="1304775" cy="1305483"/>
          </a:xfrm>
          <a:prstGeom prst="rect">
            <a:avLst/>
          </a:prstGeom>
        </p:spPr>
      </p:pic>
      <p:pic>
        <p:nvPicPr>
          <p:cNvPr id="14" name="Afbeelding 13" descr="Afbeelding met tekst, schermopname, Lettertype, ontwerp&#10;&#10;Automatisch gegenereerde beschrijving">
            <a:extLst>
              <a:ext uri="{FF2B5EF4-FFF2-40B4-BE49-F238E27FC236}">
                <a16:creationId xmlns:a16="http://schemas.microsoft.com/office/drawing/2014/main" xmlns="" id="{085744C5-5D12-77D2-CE88-917CD994EF9D}"/>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3662322" y="2485329"/>
            <a:ext cx="1210543" cy="1171059"/>
          </a:xfrm>
          <a:prstGeom prst="rect">
            <a:avLst/>
          </a:prstGeom>
        </p:spPr>
      </p:pic>
      <p:sp>
        <p:nvSpPr>
          <p:cNvPr id="15" name="Tekstvak 14">
            <a:extLst>
              <a:ext uri="{FF2B5EF4-FFF2-40B4-BE49-F238E27FC236}">
                <a16:creationId xmlns:a16="http://schemas.microsoft.com/office/drawing/2014/main" xmlns="" id="{32279820-135C-B1FE-1CCF-5D8FDCEE3FFE}"/>
              </a:ext>
            </a:extLst>
          </p:cNvPr>
          <p:cNvSpPr txBox="1"/>
          <p:nvPr/>
        </p:nvSpPr>
        <p:spPr>
          <a:xfrm>
            <a:off x="822116" y="3848502"/>
            <a:ext cx="1592263" cy="584775"/>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nl-NL" sz="1600" b="1" dirty="0">
                <a:solidFill>
                  <a:srgbClr val="F08100"/>
                </a:solidFill>
                <a:latin typeface="Arial" panose="020B0604020202020204" pitchFamily="34" charset="0"/>
                <a:cs typeface="Arial" panose="020B0604020202020204" pitchFamily="34" charset="0"/>
              </a:rPr>
              <a:t>Verstevigen fundament</a:t>
            </a:r>
          </a:p>
        </p:txBody>
      </p:sp>
      <p:sp>
        <p:nvSpPr>
          <p:cNvPr id="16" name="Tekstvak 15">
            <a:extLst>
              <a:ext uri="{FF2B5EF4-FFF2-40B4-BE49-F238E27FC236}">
                <a16:creationId xmlns:a16="http://schemas.microsoft.com/office/drawing/2014/main" xmlns="" id="{06600EEE-1748-BEC0-139C-FE81BE40CCC0}"/>
              </a:ext>
            </a:extLst>
          </p:cNvPr>
          <p:cNvSpPr txBox="1"/>
          <p:nvPr/>
        </p:nvSpPr>
        <p:spPr>
          <a:xfrm>
            <a:off x="3549985" y="3817428"/>
            <a:ext cx="1592263" cy="338554"/>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nl-NL" sz="1600" b="1">
                <a:solidFill>
                  <a:srgbClr val="F08100"/>
                </a:solidFill>
                <a:latin typeface="Arial" panose="020B0604020202020204" pitchFamily="34" charset="0"/>
                <a:cs typeface="Arial" panose="020B0604020202020204" pitchFamily="34" charset="0"/>
              </a:rPr>
              <a:t>Break even</a:t>
            </a:r>
          </a:p>
        </p:txBody>
      </p:sp>
      <p:sp>
        <p:nvSpPr>
          <p:cNvPr id="17" name="Tekstvak 16">
            <a:extLst>
              <a:ext uri="{FF2B5EF4-FFF2-40B4-BE49-F238E27FC236}">
                <a16:creationId xmlns:a16="http://schemas.microsoft.com/office/drawing/2014/main" xmlns="" id="{EFA55BD3-BB61-7664-72BE-22137FFF925E}"/>
              </a:ext>
            </a:extLst>
          </p:cNvPr>
          <p:cNvSpPr txBox="1"/>
          <p:nvPr/>
        </p:nvSpPr>
        <p:spPr>
          <a:xfrm>
            <a:off x="6197498" y="3864820"/>
            <a:ext cx="1592263" cy="83099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nl-NL" sz="1600" b="1">
                <a:solidFill>
                  <a:srgbClr val="F08100"/>
                </a:solidFill>
                <a:latin typeface="Arial" panose="020B0604020202020204" pitchFamily="34" charset="0"/>
                <a:cs typeface="Arial" panose="020B0604020202020204" pitchFamily="34" charset="0"/>
              </a:rPr>
              <a:t>Doorgroeien volgens business case</a:t>
            </a:r>
          </a:p>
        </p:txBody>
      </p:sp>
      <p:sp>
        <p:nvSpPr>
          <p:cNvPr id="18" name="Tekstvak 17">
            <a:extLst>
              <a:ext uri="{FF2B5EF4-FFF2-40B4-BE49-F238E27FC236}">
                <a16:creationId xmlns:a16="http://schemas.microsoft.com/office/drawing/2014/main" xmlns="" id="{E1234FAA-7B24-32F6-7536-B7F65BBA92FD}"/>
              </a:ext>
            </a:extLst>
          </p:cNvPr>
          <p:cNvSpPr txBox="1"/>
          <p:nvPr/>
        </p:nvSpPr>
        <p:spPr>
          <a:xfrm>
            <a:off x="8864958" y="3857136"/>
            <a:ext cx="1592263" cy="584775"/>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nl-NL" sz="1600" b="1" err="1">
                <a:solidFill>
                  <a:srgbClr val="F08100"/>
                </a:solidFill>
                <a:latin typeface="Arial" panose="020B0604020202020204" pitchFamily="34" charset="0"/>
                <a:cs typeface="Arial" panose="020B0604020202020204" pitchFamily="34" charset="0"/>
              </a:rPr>
              <a:t>eAviation</a:t>
            </a:r>
            <a:r>
              <a:rPr lang="nl-NL" sz="1600" b="1">
                <a:solidFill>
                  <a:srgbClr val="F08100"/>
                </a:solidFill>
                <a:latin typeface="Arial" panose="020B0604020202020204" pitchFamily="34" charset="0"/>
                <a:cs typeface="Arial" panose="020B0604020202020204" pitchFamily="34" charset="0"/>
              </a:rPr>
              <a:t> en net-zero</a:t>
            </a:r>
          </a:p>
        </p:txBody>
      </p:sp>
      <p:sp>
        <p:nvSpPr>
          <p:cNvPr id="19" name="Tekstvak 18">
            <a:extLst>
              <a:ext uri="{FF2B5EF4-FFF2-40B4-BE49-F238E27FC236}">
                <a16:creationId xmlns:a16="http://schemas.microsoft.com/office/drawing/2014/main" xmlns="" id="{AB9F43F4-2F35-C0B5-60A5-4344A9FEC479}"/>
              </a:ext>
            </a:extLst>
          </p:cNvPr>
          <p:cNvSpPr txBox="1"/>
          <p:nvPr/>
        </p:nvSpPr>
        <p:spPr>
          <a:xfrm>
            <a:off x="822116" y="4697322"/>
            <a:ext cx="1689589" cy="1200329"/>
          </a:xfrm>
          <a:prstGeom prst="rect">
            <a:avLst/>
          </a:prstGeom>
          <a:noFill/>
        </p:spPr>
        <p:txBody>
          <a:bodyPr wrap="square" rtlCol="0">
            <a:spAutoFit/>
          </a:bodyPr>
          <a:lstStyle/>
          <a:p>
            <a:pPr marL="0" marR="0" indent="0" defTabSz="914400" rtl="0" eaLnBrk="1" fontAlgn="auto" latinLnBrk="0" hangingPunct="1">
              <a:lnSpc>
                <a:spcPct val="100000"/>
              </a:lnSpc>
              <a:spcBef>
                <a:spcPts val="0"/>
              </a:spcBef>
              <a:spcAft>
                <a:spcPts val="0"/>
              </a:spcAft>
              <a:buClrTx/>
              <a:buSzTx/>
              <a:buFontTx/>
              <a:buNone/>
              <a:tabLst/>
            </a:pPr>
            <a:r>
              <a:rPr lang="nl-NL" sz="1200">
                <a:solidFill>
                  <a:schemeClr val="bg1"/>
                </a:solidFill>
                <a:latin typeface="Arial" panose="020B0604020202020204" pitchFamily="34" charset="0"/>
                <a:cs typeface="Arial" panose="020B0604020202020204" pitchFamily="34" charset="0"/>
              </a:rPr>
              <a:t>Sales</a:t>
            </a:r>
          </a:p>
          <a:p>
            <a:pPr marL="0" marR="0" indent="0" defTabSz="914400" rtl="0" eaLnBrk="1" fontAlgn="auto" latinLnBrk="0" hangingPunct="1">
              <a:lnSpc>
                <a:spcPct val="100000"/>
              </a:lnSpc>
              <a:spcBef>
                <a:spcPts val="0"/>
              </a:spcBef>
              <a:spcAft>
                <a:spcPts val="0"/>
              </a:spcAft>
              <a:buClrTx/>
              <a:buSzTx/>
              <a:buFontTx/>
              <a:buNone/>
              <a:tabLst/>
            </a:pPr>
            <a:r>
              <a:rPr lang="nl-NL" sz="1200">
                <a:solidFill>
                  <a:schemeClr val="bg1"/>
                </a:solidFill>
                <a:latin typeface="Arial" panose="020B0604020202020204" pitchFamily="34" charset="0"/>
                <a:cs typeface="Arial" panose="020B0604020202020204" pitchFamily="34" charset="0"/>
              </a:rPr>
              <a:t>Kwaliteit afhandeling</a:t>
            </a:r>
          </a:p>
          <a:p>
            <a:pPr marL="0" marR="0" indent="0" defTabSz="914400" rtl="0" eaLnBrk="1" fontAlgn="auto" latinLnBrk="0" hangingPunct="1">
              <a:lnSpc>
                <a:spcPct val="100000"/>
              </a:lnSpc>
              <a:spcBef>
                <a:spcPts val="0"/>
              </a:spcBef>
              <a:spcAft>
                <a:spcPts val="0"/>
              </a:spcAft>
              <a:buClrTx/>
              <a:buSzTx/>
              <a:buFontTx/>
              <a:buNone/>
              <a:tabLst/>
            </a:pPr>
            <a:r>
              <a:rPr lang="nl-NL" sz="1200">
                <a:solidFill>
                  <a:schemeClr val="bg1"/>
                </a:solidFill>
                <a:latin typeface="Arial" panose="020B0604020202020204" pitchFamily="34" charset="0"/>
                <a:cs typeface="Arial" panose="020B0604020202020204" pitchFamily="34" charset="0"/>
              </a:rPr>
              <a:t>Assets &amp; IT</a:t>
            </a:r>
          </a:p>
          <a:p>
            <a:pPr marL="0" marR="0" indent="0" defTabSz="914400" rtl="0" eaLnBrk="1" fontAlgn="auto" latinLnBrk="0" hangingPunct="1">
              <a:lnSpc>
                <a:spcPct val="100000"/>
              </a:lnSpc>
              <a:spcBef>
                <a:spcPts val="0"/>
              </a:spcBef>
              <a:spcAft>
                <a:spcPts val="0"/>
              </a:spcAft>
              <a:buClrTx/>
              <a:buSzTx/>
              <a:buFontTx/>
              <a:buNone/>
              <a:tabLst/>
            </a:pPr>
            <a:r>
              <a:rPr lang="nl-NL" sz="1200">
                <a:solidFill>
                  <a:schemeClr val="bg1"/>
                </a:solidFill>
                <a:latin typeface="Arial" panose="020B0604020202020204" pitchFamily="34" charset="0"/>
                <a:cs typeface="Arial" panose="020B0604020202020204" pitchFamily="34" charset="0"/>
              </a:rPr>
              <a:t>Financieel in controle</a:t>
            </a:r>
          </a:p>
          <a:p>
            <a:pPr marL="0" marR="0" indent="0" defTabSz="914400" rtl="0" eaLnBrk="1" fontAlgn="auto" latinLnBrk="0" hangingPunct="1">
              <a:lnSpc>
                <a:spcPct val="100000"/>
              </a:lnSpc>
              <a:spcBef>
                <a:spcPts val="0"/>
              </a:spcBef>
              <a:spcAft>
                <a:spcPts val="0"/>
              </a:spcAft>
              <a:buClrTx/>
              <a:buSzTx/>
              <a:buFontTx/>
              <a:buNone/>
              <a:tabLst/>
            </a:pPr>
            <a:r>
              <a:rPr lang="nl-NL" sz="1200">
                <a:solidFill>
                  <a:schemeClr val="bg1"/>
                </a:solidFill>
                <a:latin typeface="Arial" panose="020B0604020202020204" pitchFamily="34" charset="0"/>
                <a:cs typeface="Arial" panose="020B0604020202020204" pitchFamily="34" charset="0"/>
              </a:rPr>
              <a:t>Mensen</a:t>
            </a:r>
          </a:p>
          <a:p>
            <a:pPr marL="0" marR="0" indent="0" defTabSz="914400" rtl="0" eaLnBrk="1" fontAlgn="auto" latinLnBrk="0" hangingPunct="1">
              <a:lnSpc>
                <a:spcPct val="100000"/>
              </a:lnSpc>
              <a:spcBef>
                <a:spcPts val="0"/>
              </a:spcBef>
              <a:spcAft>
                <a:spcPts val="0"/>
              </a:spcAft>
              <a:buClrTx/>
              <a:buSzTx/>
              <a:buFontTx/>
              <a:buNone/>
              <a:tabLst/>
            </a:pPr>
            <a:r>
              <a:rPr lang="nl-NL" sz="1200">
                <a:solidFill>
                  <a:schemeClr val="bg1"/>
                </a:solidFill>
                <a:latin typeface="Arial" panose="020B0604020202020204" pitchFamily="34" charset="0"/>
                <a:cs typeface="Arial" panose="020B0604020202020204" pitchFamily="34" charset="0"/>
              </a:rPr>
              <a:t>Compliance &amp; Safety</a:t>
            </a:r>
          </a:p>
        </p:txBody>
      </p:sp>
      <p:sp>
        <p:nvSpPr>
          <p:cNvPr id="20" name="Tekstvak 19">
            <a:extLst>
              <a:ext uri="{FF2B5EF4-FFF2-40B4-BE49-F238E27FC236}">
                <a16:creationId xmlns:a16="http://schemas.microsoft.com/office/drawing/2014/main" xmlns="" id="{B64B45AF-EFB6-33D7-5276-E32ABFBF4EFE}"/>
              </a:ext>
            </a:extLst>
          </p:cNvPr>
          <p:cNvSpPr txBox="1"/>
          <p:nvPr/>
        </p:nvSpPr>
        <p:spPr>
          <a:xfrm>
            <a:off x="3549986" y="4694642"/>
            <a:ext cx="1689589" cy="276999"/>
          </a:xfrm>
          <a:prstGeom prst="rect">
            <a:avLst/>
          </a:prstGeom>
          <a:noFill/>
        </p:spPr>
        <p:txBody>
          <a:bodyPr wrap="square" rtlCol="0">
            <a:spAutoFit/>
          </a:bodyPr>
          <a:lstStyle/>
          <a:p>
            <a:pPr marL="0" marR="0" indent="0" defTabSz="914400" rtl="0" eaLnBrk="1" fontAlgn="auto" latinLnBrk="0" hangingPunct="1">
              <a:lnSpc>
                <a:spcPct val="100000"/>
              </a:lnSpc>
              <a:spcBef>
                <a:spcPts val="0"/>
              </a:spcBef>
              <a:spcAft>
                <a:spcPts val="0"/>
              </a:spcAft>
              <a:buClrTx/>
              <a:buSzTx/>
              <a:buFontTx/>
              <a:buNone/>
              <a:tabLst/>
            </a:pPr>
            <a:r>
              <a:rPr lang="nl-NL" sz="1200">
                <a:solidFill>
                  <a:schemeClr val="bg1"/>
                </a:solidFill>
                <a:latin typeface="Arial" panose="020B0604020202020204" pitchFamily="34" charset="0"/>
                <a:cs typeface="Arial" panose="020B0604020202020204" pitchFamily="34" charset="0"/>
              </a:rPr>
              <a:t>Duurzaam fundament</a:t>
            </a:r>
          </a:p>
        </p:txBody>
      </p:sp>
      <p:sp>
        <p:nvSpPr>
          <p:cNvPr id="21" name="Tekstvak 20">
            <a:extLst>
              <a:ext uri="{FF2B5EF4-FFF2-40B4-BE49-F238E27FC236}">
                <a16:creationId xmlns:a16="http://schemas.microsoft.com/office/drawing/2014/main" xmlns="" id="{48016760-4EA8-B384-87DF-0D80C5DD2CC8}"/>
              </a:ext>
            </a:extLst>
          </p:cNvPr>
          <p:cNvSpPr txBox="1"/>
          <p:nvPr/>
        </p:nvSpPr>
        <p:spPr>
          <a:xfrm>
            <a:off x="6197499" y="4683397"/>
            <a:ext cx="1689589" cy="461665"/>
          </a:xfrm>
          <a:prstGeom prst="rect">
            <a:avLst/>
          </a:prstGeom>
          <a:noFill/>
        </p:spPr>
        <p:txBody>
          <a:bodyPr wrap="square" rtlCol="0">
            <a:spAutoFit/>
          </a:bodyPr>
          <a:lstStyle/>
          <a:p>
            <a:pPr marL="0" marR="0" indent="0" defTabSz="914400" rtl="0" eaLnBrk="1" fontAlgn="auto" latinLnBrk="0" hangingPunct="1">
              <a:lnSpc>
                <a:spcPct val="100000"/>
              </a:lnSpc>
              <a:spcBef>
                <a:spcPts val="0"/>
              </a:spcBef>
              <a:spcAft>
                <a:spcPts val="0"/>
              </a:spcAft>
              <a:buClrTx/>
              <a:buSzTx/>
              <a:buFontTx/>
              <a:buNone/>
              <a:tabLst/>
            </a:pPr>
            <a:r>
              <a:rPr lang="nl-NL" sz="1200">
                <a:solidFill>
                  <a:schemeClr val="bg1"/>
                </a:solidFill>
                <a:latin typeface="Arial" panose="020B0604020202020204" pitchFamily="34" charset="0"/>
                <a:cs typeface="Arial" panose="020B0604020202020204" pitchFamily="34" charset="0"/>
              </a:rPr>
              <a:t>Zelfstandig, winstgevend</a:t>
            </a:r>
          </a:p>
        </p:txBody>
      </p:sp>
      <p:sp>
        <p:nvSpPr>
          <p:cNvPr id="22" name="Tekstvak 21">
            <a:extLst>
              <a:ext uri="{FF2B5EF4-FFF2-40B4-BE49-F238E27FC236}">
                <a16:creationId xmlns:a16="http://schemas.microsoft.com/office/drawing/2014/main" xmlns="" id="{1952EF50-1266-ACAA-60B7-CF6B2AB85383}"/>
              </a:ext>
            </a:extLst>
          </p:cNvPr>
          <p:cNvSpPr txBox="1"/>
          <p:nvPr/>
        </p:nvSpPr>
        <p:spPr>
          <a:xfrm>
            <a:off x="8864959" y="4671492"/>
            <a:ext cx="1689589" cy="646331"/>
          </a:xfrm>
          <a:prstGeom prst="rect">
            <a:avLst/>
          </a:prstGeom>
          <a:noFill/>
        </p:spPr>
        <p:txBody>
          <a:bodyPr wrap="square" rtlCol="0">
            <a:spAutoFit/>
          </a:bodyPr>
          <a:lstStyle/>
          <a:p>
            <a:pPr marL="0" marR="0" indent="0" defTabSz="914400" rtl="0" eaLnBrk="1" fontAlgn="auto" latinLnBrk="0" hangingPunct="1">
              <a:lnSpc>
                <a:spcPct val="100000"/>
              </a:lnSpc>
              <a:spcBef>
                <a:spcPts val="0"/>
              </a:spcBef>
              <a:spcAft>
                <a:spcPts val="0"/>
              </a:spcAft>
              <a:buClrTx/>
              <a:buSzTx/>
              <a:buFontTx/>
              <a:buNone/>
              <a:tabLst/>
            </a:pPr>
            <a:r>
              <a:rPr lang="nl-NL" sz="1200">
                <a:solidFill>
                  <a:schemeClr val="bg1"/>
                </a:solidFill>
                <a:latin typeface="Arial" panose="020B0604020202020204" pitchFamily="34" charset="0"/>
                <a:cs typeface="Arial" panose="020B0604020202020204" pitchFamily="34" charset="0"/>
              </a:rPr>
              <a:t>Realiseren business </a:t>
            </a:r>
            <a:r>
              <a:rPr lang="nl-NL" sz="1200" err="1">
                <a:solidFill>
                  <a:schemeClr val="bg1"/>
                </a:solidFill>
                <a:latin typeface="Arial" panose="020B0604020202020204" pitchFamily="34" charset="0"/>
                <a:cs typeface="Arial" panose="020B0604020202020204" pitchFamily="34" charset="0"/>
              </a:rPr>
              <a:t>obv</a:t>
            </a:r>
            <a:r>
              <a:rPr lang="nl-NL" sz="1200">
                <a:solidFill>
                  <a:schemeClr val="bg1"/>
                </a:solidFill>
                <a:latin typeface="Arial" panose="020B0604020202020204" pitchFamily="34" charset="0"/>
                <a:cs typeface="Arial" panose="020B0604020202020204" pitchFamily="34" charset="0"/>
              </a:rPr>
              <a:t> </a:t>
            </a:r>
            <a:r>
              <a:rPr lang="nl-NL" sz="1200" err="1">
                <a:solidFill>
                  <a:schemeClr val="bg1"/>
                </a:solidFill>
                <a:latin typeface="Arial" panose="020B0604020202020204" pitchFamily="34" charset="0"/>
                <a:cs typeface="Arial" panose="020B0604020202020204" pitchFamily="34" charset="0"/>
              </a:rPr>
              <a:t>eAviation</a:t>
            </a:r>
            <a:r>
              <a:rPr lang="nl-NL" sz="1200">
                <a:solidFill>
                  <a:schemeClr val="bg1"/>
                </a:solidFill>
                <a:latin typeface="Arial" panose="020B0604020202020204" pitchFamily="34" charset="0"/>
                <a:cs typeface="Arial" panose="020B0604020202020204" pitchFamily="34" charset="0"/>
              </a:rPr>
              <a:t> en net zero grondoperatie</a:t>
            </a:r>
          </a:p>
        </p:txBody>
      </p:sp>
      <p:sp>
        <p:nvSpPr>
          <p:cNvPr id="23" name="Pijl: punthaak 22">
            <a:extLst>
              <a:ext uri="{FF2B5EF4-FFF2-40B4-BE49-F238E27FC236}">
                <a16:creationId xmlns:a16="http://schemas.microsoft.com/office/drawing/2014/main" xmlns="" id="{F30AF13B-97A5-D695-47EF-9A37025693BD}"/>
              </a:ext>
            </a:extLst>
          </p:cNvPr>
          <p:cNvSpPr/>
          <p:nvPr/>
        </p:nvSpPr>
        <p:spPr>
          <a:xfrm>
            <a:off x="696353" y="6053559"/>
            <a:ext cx="1941113" cy="486137"/>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b="1">
                <a:solidFill>
                  <a:srgbClr val="113C75"/>
                </a:solidFill>
                <a:latin typeface="Arial" panose="020B0604020202020204" pitchFamily="34" charset="0"/>
                <a:cs typeface="Arial" panose="020B0604020202020204" pitchFamily="34" charset="0"/>
              </a:rPr>
              <a:t>2025-2026</a:t>
            </a:r>
          </a:p>
        </p:txBody>
      </p:sp>
      <p:sp>
        <p:nvSpPr>
          <p:cNvPr id="24" name="Pijl: punthaak 23">
            <a:extLst>
              <a:ext uri="{FF2B5EF4-FFF2-40B4-BE49-F238E27FC236}">
                <a16:creationId xmlns:a16="http://schemas.microsoft.com/office/drawing/2014/main" xmlns="" id="{B526997C-5A77-7956-0469-CC7E042837A9}"/>
              </a:ext>
            </a:extLst>
          </p:cNvPr>
          <p:cNvSpPr/>
          <p:nvPr/>
        </p:nvSpPr>
        <p:spPr>
          <a:xfrm>
            <a:off x="3308477" y="6077651"/>
            <a:ext cx="1941113" cy="486137"/>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b="1">
                <a:solidFill>
                  <a:srgbClr val="113C75"/>
                </a:solidFill>
                <a:latin typeface="Arial" panose="020B0604020202020204" pitchFamily="34" charset="0"/>
                <a:cs typeface="Arial" panose="020B0604020202020204" pitchFamily="34" charset="0"/>
              </a:rPr>
              <a:t>2027</a:t>
            </a:r>
          </a:p>
        </p:txBody>
      </p:sp>
      <p:sp>
        <p:nvSpPr>
          <p:cNvPr id="25" name="Pijl: punthaak 24">
            <a:extLst>
              <a:ext uri="{FF2B5EF4-FFF2-40B4-BE49-F238E27FC236}">
                <a16:creationId xmlns:a16="http://schemas.microsoft.com/office/drawing/2014/main" xmlns="" id="{AB46DF12-7605-0B3F-08C1-46EBC1158346}"/>
              </a:ext>
            </a:extLst>
          </p:cNvPr>
          <p:cNvSpPr/>
          <p:nvPr/>
        </p:nvSpPr>
        <p:spPr>
          <a:xfrm>
            <a:off x="6023836" y="6047735"/>
            <a:ext cx="1941113" cy="486137"/>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b="1">
                <a:solidFill>
                  <a:srgbClr val="113C75"/>
                </a:solidFill>
                <a:latin typeface="Arial" panose="020B0604020202020204" pitchFamily="34" charset="0"/>
                <a:cs typeface="Arial" panose="020B0604020202020204" pitchFamily="34" charset="0"/>
              </a:rPr>
              <a:t>2028-2030</a:t>
            </a:r>
          </a:p>
        </p:txBody>
      </p:sp>
      <p:sp>
        <p:nvSpPr>
          <p:cNvPr id="26" name="Pijl: punthaak 25">
            <a:extLst>
              <a:ext uri="{FF2B5EF4-FFF2-40B4-BE49-F238E27FC236}">
                <a16:creationId xmlns:a16="http://schemas.microsoft.com/office/drawing/2014/main" xmlns="" id="{31A3C7D4-6FD9-5251-07E8-2EEBFC1ED1FE}"/>
              </a:ext>
            </a:extLst>
          </p:cNvPr>
          <p:cNvSpPr/>
          <p:nvPr/>
        </p:nvSpPr>
        <p:spPr>
          <a:xfrm>
            <a:off x="8739196" y="6047735"/>
            <a:ext cx="1941113" cy="486137"/>
          </a:xfrm>
          <a:prstGeom prst="chevron">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2000" b="1">
              <a:solidFill>
                <a:srgbClr val="113C75"/>
              </a:solidFill>
              <a:latin typeface="Arial" panose="020B0604020202020204" pitchFamily="34" charset="0"/>
              <a:cs typeface="Arial" panose="020B0604020202020204" pitchFamily="34" charset="0"/>
            </a:endParaRPr>
          </a:p>
        </p:txBody>
      </p:sp>
      <p:cxnSp>
        <p:nvCxnSpPr>
          <p:cNvPr id="28" name="Rechte verbindingslijn met pijl 27">
            <a:extLst>
              <a:ext uri="{FF2B5EF4-FFF2-40B4-BE49-F238E27FC236}">
                <a16:creationId xmlns:a16="http://schemas.microsoft.com/office/drawing/2014/main" xmlns="" id="{F057F7D6-597B-1AEA-EEB5-94A850DBF83F}"/>
              </a:ext>
            </a:extLst>
          </p:cNvPr>
          <p:cNvCxnSpPr>
            <a:cxnSpLocks/>
          </p:cNvCxnSpPr>
          <p:nvPr/>
        </p:nvCxnSpPr>
        <p:spPr>
          <a:xfrm>
            <a:off x="9109276" y="6319778"/>
            <a:ext cx="1307939" cy="0"/>
          </a:xfrm>
          <a:prstGeom prst="straightConnector1">
            <a:avLst/>
          </a:prstGeom>
          <a:ln w="57150">
            <a:solidFill>
              <a:srgbClr val="113C75"/>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9395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18C4268-A207-FC4E-5BA9-7D860115BE49}"/>
            </a:ext>
          </a:extLst>
        </p:cNvPr>
        <p:cNvGrpSpPr/>
        <p:nvPr/>
      </p:nvGrpSpPr>
      <p:grpSpPr>
        <a:xfrm>
          <a:off x="0" y="0"/>
          <a:ext cx="0" cy="0"/>
          <a:chOff x="0" y="0"/>
          <a:chExt cx="0" cy="0"/>
        </a:xfrm>
      </p:grpSpPr>
      <p:sp>
        <p:nvSpPr>
          <p:cNvPr id="3" name="Ondertitel 2">
            <a:extLst>
              <a:ext uri="{FF2B5EF4-FFF2-40B4-BE49-F238E27FC236}">
                <a16:creationId xmlns:a16="http://schemas.microsoft.com/office/drawing/2014/main" xmlns="" id="{AF632604-9AE8-6B76-0117-AA7978AB90D8}"/>
              </a:ext>
            </a:extLst>
          </p:cNvPr>
          <p:cNvSpPr>
            <a:spLocks noGrp="1"/>
          </p:cNvSpPr>
          <p:nvPr>
            <p:ph type="subTitle" idx="13"/>
          </p:nvPr>
        </p:nvSpPr>
        <p:spPr/>
        <p:txBody>
          <a:bodyPr/>
          <a:lstStyle/>
          <a:p>
            <a:r>
              <a:rPr lang="nl-NL"/>
              <a:t>Thema’s</a:t>
            </a:r>
          </a:p>
        </p:txBody>
      </p:sp>
      <p:sp>
        <p:nvSpPr>
          <p:cNvPr id="4" name="Titel 3">
            <a:extLst>
              <a:ext uri="{FF2B5EF4-FFF2-40B4-BE49-F238E27FC236}">
                <a16:creationId xmlns:a16="http://schemas.microsoft.com/office/drawing/2014/main" xmlns="" id="{4078BD44-7661-F8A1-1035-394225422FDE}"/>
              </a:ext>
            </a:extLst>
          </p:cNvPr>
          <p:cNvSpPr>
            <a:spLocks noGrp="1"/>
          </p:cNvSpPr>
          <p:nvPr>
            <p:ph type="title"/>
          </p:nvPr>
        </p:nvSpPr>
        <p:spPr/>
        <p:txBody>
          <a:bodyPr/>
          <a:lstStyle/>
          <a:p>
            <a:r>
              <a:rPr lang="nl-NL"/>
              <a:t>Focus 2025</a:t>
            </a:r>
          </a:p>
        </p:txBody>
      </p:sp>
      <p:sp>
        <p:nvSpPr>
          <p:cNvPr id="7" name="Vijfhoek 6">
            <a:extLst>
              <a:ext uri="{FF2B5EF4-FFF2-40B4-BE49-F238E27FC236}">
                <a16:creationId xmlns:a16="http://schemas.microsoft.com/office/drawing/2014/main" xmlns="" id="{91B1B955-DF6F-9590-41A0-A6C021761A14}"/>
              </a:ext>
            </a:extLst>
          </p:cNvPr>
          <p:cNvSpPr/>
          <p:nvPr/>
        </p:nvSpPr>
        <p:spPr>
          <a:xfrm>
            <a:off x="0" y="3155038"/>
            <a:ext cx="2006223" cy="2197289"/>
          </a:xfrm>
          <a:prstGeom prst="pentagon">
            <a:avLst/>
          </a:prstGeom>
          <a:solidFill>
            <a:srgbClr val="113C7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500">
                <a:latin typeface="Arial" panose="020B0604020202020204" pitchFamily="34" charset="0"/>
                <a:cs typeface="Arial" panose="020B0604020202020204" pitchFamily="34" charset="0"/>
              </a:rPr>
              <a:t>Financieel in controle</a:t>
            </a:r>
          </a:p>
        </p:txBody>
      </p:sp>
      <p:sp>
        <p:nvSpPr>
          <p:cNvPr id="8" name="Vijfhoek 7">
            <a:extLst>
              <a:ext uri="{FF2B5EF4-FFF2-40B4-BE49-F238E27FC236}">
                <a16:creationId xmlns:a16="http://schemas.microsoft.com/office/drawing/2014/main" xmlns="" id="{0FECE062-386E-98B2-A982-A6AB1EE68B52}"/>
              </a:ext>
            </a:extLst>
          </p:cNvPr>
          <p:cNvSpPr/>
          <p:nvPr/>
        </p:nvSpPr>
        <p:spPr>
          <a:xfrm>
            <a:off x="2006223" y="3155038"/>
            <a:ext cx="2006223" cy="2197289"/>
          </a:xfrm>
          <a:prstGeom prst="pentagon">
            <a:avLst/>
          </a:prstGeom>
          <a:solidFill>
            <a:srgbClr val="006598"/>
          </a:solidFill>
          <a:ln>
            <a:solidFill>
              <a:srgbClr val="0065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500">
                <a:latin typeface="Arial" panose="020B0604020202020204" pitchFamily="34" charset="0"/>
                <a:cs typeface="Arial" panose="020B0604020202020204" pitchFamily="34" charset="0"/>
              </a:rPr>
              <a:t>Boosten sales</a:t>
            </a:r>
          </a:p>
        </p:txBody>
      </p:sp>
      <p:sp>
        <p:nvSpPr>
          <p:cNvPr id="9" name="Vijfhoek 8">
            <a:extLst>
              <a:ext uri="{FF2B5EF4-FFF2-40B4-BE49-F238E27FC236}">
                <a16:creationId xmlns:a16="http://schemas.microsoft.com/office/drawing/2014/main" xmlns="" id="{A90E5089-E685-BCFC-00AC-935A94BA3F71}"/>
              </a:ext>
            </a:extLst>
          </p:cNvPr>
          <p:cNvSpPr/>
          <p:nvPr/>
        </p:nvSpPr>
        <p:spPr>
          <a:xfrm>
            <a:off x="4012446" y="3155038"/>
            <a:ext cx="2006223" cy="2197289"/>
          </a:xfrm>
          <a:prstGeom prst="pentagon">
            <a:avLst/>
          </a:prstGeom>
          <a:solidFill>
            <a:schemeClr val="bg2">
              <a:lumMod val="50000"/>
            </a:schemeClr>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500">
                <a:latin typeface="Arial" panose="020B0604020202020204" pitchFamily="34" charset="0"/>
                <a:cs typeface="Arial" panose="020B0604020202020204" pitchFamily="34" charset="0"/>
              </a:rPr>
              <a:t>Kwaliteit van  afhandeling</a:t>
            </a:r>
          </a:p>
        </p:txBody>
      </p:sp>
      <p:sp>
        <p:nvSpPr>
          <p:cNvPr id="10" name="Vijfhoek 9">
            <a:extLst>
              <a:ext uri="{FF2B5EF4-FFF2-40B4-BE49-F238E27FC236}">
                <a16:creationId xmlns:a16="http://schemas.microsoft.com/office/drawing/2014/main" xmlns="" id="{378B3189-5877-A2D6-D8A7-1CCB0E9CC1EB}"/>
              </a:ext>
            </a:extLst>
          </p:cNvPr>
          <p:cNvSpPr/>
          <p:nvPr/>
        </p:nvSpPr>
        <p:spPr>
          <a:xfrm>
            <a:off x="6018669" y="3155038"/>
            <a:ext cx="2006223" cy="2197289"/>
          </a:xfrm>
          <a:prstGeom prst="pentagon">
            <a:avLst/>
          </a:prstGeom>
          <a:solidFill>
            <a:srgbClr val="F08100"/>
          </a:solidFill>
          <a:ln>
            <a:solidFill>
              <a:srgbClr val="F081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500">
                <a:latin typeface="Arial" panose="020B0604020202020204" pitchFamily="34" charset="0"/>
                <a:cs typeface="Arial" panose="020B0604020202020204" pitchFamily="34" charset="0"/>
              </a:rPr>
              <a:t> Assets </a:t>
            </a:r>
            <a:br>
              <a:rPr lang="nl-NL" sz="1500">
                <a:latin typeface="Arial" panose="020B0604020202020204" pitchFamily="34" charset="0"/>
                <a:cs typeface="Arial" panose="020B0604020202020204" pitchFamily="34" charset="0"/>
              </a:rPr>
            </a:br>
            <a:r>
              <a:rPr lang="nl-NL" sz="1500">
                <a:latin typeface="Arial" panose="020B0604020202020204" pitchFamily="34" charset="0"/>
                <a:cs typeface="Arial" panose="020B0604020202020204" pitchFamily="34" charset="0"/>
              </a:rPr>
              <a:t>&amp; IT</a:t>
            </a:r>
          </a:p>
        </p:txBody>
      </p:sp>
      <p:sp>
        <p:nvSpPr>
          <p:cNvPr id="11" name="Vijfhoek 10">
            <a:extLst>
              <a:ext uri="{FF2B5EF4-FFF2-40B4-BE49-F238E27FC236}">
                <a16:creationId xmlns:a16="http://schemas.microsoft.com/office/drawing/2014/main" xmlns="" id="{95F4679C-9C73-AC34-69FF-7EA01B0502CC}"/>
              </a:ext>
            </a:extLst>
          </p:cNvPr>
          <p:cNvSpPr/>
          <p:nvPr/>
        </p:nvSpPr>
        <p:spPr>
          <a:xfrm>
            <a:off x="10067691" y="3164180"/>
            <a:ext cx="2006223" cy="2197289"/>
          </a:xfrm>
          <a:prstGeom prst="pentagon">
            <a:avLst/>
          </a:prstGeom>
          <a:noFill/>
          <a:ln w="57150">
            <a:solidFill>
              <a:srgbClr val="172C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500">
                <a:solidFill>
                  <a:srgbClr val="172C51"/>
                </a:solidFill>
                <a:latin typeface="Arial" panose="020B0604020202020204" pitchFamily="34" charset="0"/>
                <a:cs typeface="Arial" panose="020B0604020202020204" pitchFamily="34" charset="0"/>
              </a:rPr>
              <a:t>Compliance  &amp; Safety</a:t>
            </a:r>
          </a:p>
        </p:txBody>
      </p:sp>
      <p:sp>
        <p:nvSpPr>
          <p:cNvPr id="12" name="Vijfhoek 11">
            <a:extLst>
              <a:ext uri="{FF2B5EF4-FFF2-40B4-BE49-F238E27FC236}">
                <a16:creationId xmlns:a16="http://schemas.microsoft.com/office/drawing/2014/main" xmlns="" id="{1221E017-FB8A-E53B-5F62-1FD10DE07A4B}"/>
              </a:ext>
            </a:extLst>
          </p:cNvPr>
          <p:cNvSpPr/>
          <p:nvPr/>
        </p:nvSpPr>
        <p:spPr>
          <a:xfrm>
            <a:off x="8024892" y="3155037"/>
            <a:ext cx="2006223" cy="2197289"/>
          </a:xfrm>
          <a:prstGeom prst="pentagon">
            <a:avLst/>
          </a:prstGeom>
          <a:solidFill>
            <a:srgbClr val="FDC300"/>
          </a:solidFill>
          <a:ln>
            <a:solidFill>
              <a:srgbClr val="FDC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500">
                <a:latin typeface="Arial" panose="020B0604020202020204" pitchFamily="34" charset="0"/>
                <a:cs typeface="Arial" panose="020B0604020202020204" pitchFamily="34" charset="0"/>
              </a:rPr>
              <a:t>Onze mensen</a:t>
            </a:r>
          </a:p>
        </p:txBody>
      </p:sp>
    </p:spTree>
    <p:extLst>
      <p:ext uri="{BB962C8B-B14F-4D97-AF65-F5344CB8AC3E}">
        <p14:creationId xmlns:p14="http://schemas.microsoft.com/office/powerpoint/2010/main" val="1135223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hemel, buitenshuis, vlak, vliegtuig&#10;&#10;Automatisch gegenereerde beschrijving">
            <a:extLst>
              <a:ext uri="{FF2B5EF4-FFF2-40B4-BE49-F238E27FC236}">
                <a16:creationId xmlns:a16="http://schemas.microsoft.com/office/drawing/2014/main" xmlns="" id="{E8E80295-6692-2A1A-4E4C-21563223E45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Vijfhoek 4">
            <a:extLst>
              <a:ext uri="{FF2B5EF4-FFF2-40B4-BE49-F238E27FC236}">
                <a16:creationId xmlns:a16="http://schemas.microsoft.com/office/drawing/2014/main" xmlns="" id="{DB1C3513-8C5F-C776-F4AB-5845E27B53C3}"/>
              </a:ext>
            </a:extLst>
          </p:cNvPr>
          <p:cNvSpPr/>
          <p:nvPr/>
        </p:nvSpPr>
        <p:spPr>
          <a:xfrm>
            <a:off x="3974" y="-3364"/>
            <a:ext cx="2006223" cy="2197289"/>
          </a:xfrm>
          <a:prstGeom prst="pentagon">
            <a:avLst/>
          </a:prstGeom>
          <a:solidFill>
            <a:srgbClr val="006598"/>
          </a:solidFill>
          <a:ln>
            <a:solidFill>
              <a:srgbClr val="006598"/>
            </a:solidFill>
          </a:ln>
        </p:spPr>
        <p:style>
          <a:lnRef idx="2">
            <a:schemeClr val="accent1">
              <a:shade val="15000"/>
            </a:schemeClr>
          </a:lnRef>
          <a:fillRef idx="1">
            <a:schemeClr val="accent1"/>
          </a:fillRef>
          <a:effectRef idx="0">
            <a:schemeClr val="accent1"/>
          </a:effectRef>
          <a:fontRef idx="minor">
            <a:schemeClr val="lt1"/>
          </a:fontRef>
        </p:style>
        <p:txBody>
          <a:bodyPr lIns="216000" tIns="0" rIns="0" bIns="216000" rtlCol="0" anchor="ctr"/>
          <a:lstStyle/>
          <a:p>
            <a:pPr algn="ctr"/>
            <a:r>
              <a:rPr lang="nl-NL" sz="2000" b="1">
                <a:latin typeface="Arial" panose="020B0604020202020204" pitchFamily="34" charset="0"/>
                <a:cs typeface="Arial" panose="020B0604020202020204" pitchFamily="34" charset="0"/>
              </a:rPr>
              <a:t>Boosten sales</a:t>
            </a:r>
            <a:endParaRPr lang="nl-NL"/>
          </a:p>
        </p:txBody>
      </p:sp>
    </p:spTree>
    <p:extLst>
      <p:ext uri="{BB962C8B-B14F-4D97-AF65-F5344CB8AC3E}">
        <p14:creationId xmlns:p14="http://schemas.microsoft.com/office/powerpoint/2010/main" val="3831991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F354009-FE26-9367-8789-72F86FD8882D}"/>
            </a:ext>
          </a:extLst>
        </p:cNvPr>
        <p:cNvGrpSpPr/>
        <p:nvPr/>
      </p:nvGrpSpPr>
      <p:grpSpPr>
        <a:xfrm>
          <a:off x="0" y="0"/>
          <a:ext cx="0" cy="0"/>
          <a:chOff x="0" y="0"/>
          <a:chExt cx="0" cy="0"/>
        </a:xfrm>
      </p:grpSpPr>
      <p:sp>
        <p:nvSpPr>
          <p:cNvPr id="3" name="Ondertitel 2">
            <a:extLst>
              <a:ext uri="{FF2B5EF4-FFF2-40B4-BE49-F238E27FC236}">
                <a16:creationId xmlns:a16="http://schemas.microsoft.com/office/drawing/2014/main" xmlns="" id="{4E05D657-D2B8-B4C7-71EC-72E45F520E2C}"/>
              </a:ext>
            </a:extLst>
          </p:cNvPr>
          <p:cNvSpPr>
            <a:spLocks noGrp="1"/>
          </p:cNvSpPr>
          <p:nvPr>
            <p:ph type="subTitle" idx="13"/>
          </p:nvPr>
        </p:nvSpPr>
        <p:spPr/>
        <p:txBody>
          <a:bodyPr/>
          <a:lstStyle/>
          <a:p>
            <a:r>
              <a:rPr lang="nl-NL"/>
              <a:t>Hoe kunnen we deze mitigeren?</a:t>
            </a:r>
          </a:p>
        </p:txBody>
      </p:sp>
      <p:sp>
        <p:nvSpPr>
          <p:cNvPr id="4" name="Titel 3">
            <a:extLst>
              <a:ext uri="{FF2B5EF4-FFF2-40B4-BE49-F238E27FC236}">
                <a16:creationId xmlns:a16="http://schemas.microsoft.com/office/drawing/2014/main" xmlns="" id="{D0D7215D-78B2-F8AF-24A0-2EC50DF15D6E}"/>
              </a:ext>
            </a:extLst>
          </p:cNvPr>
          <p:cNvSpPr>
            <a:spLocks noGrp="1"/>
          </p:cNvSpPr>
          <p:nvPr>
            <p:ph type="title"/>
          </p:nvPr>
        </p:nvSpPr>
        <p:spPr>
          <a:xfrm>
            <a:off x="754666" y="1238719"/>
            <a:ext cx="7111040" cy="884190"/>
          </a:xfrm>
        </p:spPr>
        <p:txBody>
          <a:bodyPr>
            <a:normAutofit/>
          </a:bodyPr>
          <a:lstStyle/>
          <a:p>
            <a:r>
              <a:rPr lang="en-US"/>
              <a:t>Cargo bottlenecks</a:t>
            </a:r>
            <a:r>
              <a:rPr lang="nl-NL"/>
              <a:t> </a:t>
            </a:r>
          </a:p>
        </p:txBody>
      </p:sp>
      <p:sp>
        <p:nvSpPr>
          <p:cNvPr id="6" name="Vijfhoek 5">
            <a:extLst>
              <a:ext uri="{FF2B5EF4-FFF2-40B4-BE49-F238E27FC236}">
                <a16:creationId xmlns:a16="http://schemas.microsoft.com/office/drawing/2014/main" xmlns="" id="{06C7FC60-ED8E-C6C8-2E6A-9762AFE8B7FC}"/>
              </a:ext>
            </a:extLst>
          </p:cNvPr>
          <p:cNvSpPr/>
          <p:nvPr/>
        </p:nvSpPr>
        <p:spPr>
          <a:xfrm>
            <a:off x="10385965" y="508197"/>
            <a:ext cx="1248305" cy="1461043"/>
          </a:xfrm>
          <a:prstGeom prst="pentagon">
            <a:avLst/>
          </a:prstGeom>
          <a:solidFill>
            <a:srgbClr val="006598"/>
          </a:solidFill>
          <a:ln>
            <a:solidFill>
              <a:srgbClr val="0065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a:latin typeface="Arial" panose="020B0604020202020204" pitchFamily="34" charset="0"/>
                <a:cs typeface="Arial" panose="020B0604020202020204" pitchFamily="34" charset="0"/>
              </a:rPr>
              <a:t>Boosten van de sales</a:t>
            </a:r>
          </a:p>
        </p:txBody>
      </p:sp>
      <p:sp>
        <p:nvSpPr>
          <p:cNvPr id="9" name="Rechthoek 8">
            <a:extLst>
              <a:ext uri="{FF2B5EF4-FFF2-40B4-BE49-F238E27FC236}">
                <a16:creationId xmlns:a16="http://schemas.microsoft.com/office/drawing/2014/main" xmlns="" id="{73868FCA-B8B5-A121-4BCD-4754F4768A00}"/>
              </a:ext>
            </a:extLst>
          </p:cNvPr>
          <p:cNvSpPr/>
          <p:nvPr/>
        </p:nvSpPr>
        <p:spPr>
          <a:xfrm>
            <a:off x="719352" y="3170742"/>
            <a:ext cx="2367321" cy="2367321"/>
          </a:xfrm>
          <a:prstGeom prst="rect">
            <a:avLst/>
          </a:prstGeom>
          <a:solidFill>
            <a:srgbClr val="F08100"/>
          </a:solidFill>
          <a:ln>
            <a:solidFill>
              <a:srgbClr val="F081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b="1">
                <a:latin typeface="Arial" panose="020B0604020202020204" pitchFamily="34" charset="0"/>
                <a:cs typeface="Arial" panose="020B0604020202020204" pitchFamily="34" charset="0"/>
              </a:rPr>
              <a:t>Nachtsluiting</a:t>
            </a:r>
          </a:p>
          <a:p>
            <a:pPr algn="ctr"/>
            <a:r>
              <a:rPr lang="nl-NL" b="1">
                <a:latin typeface="Arial" panose="020B0604020202020204" pitchFamily="34" charset="0"/>
                <a:cs typeface="Arial" panose="020B0604020202020204" pitchFamily="34" charset="0"/>
              </a:rPr>
              <a:t>23:00 – 07:00</a:t>
            </a:r>
          </a:p>
        </p:txBody>
      </p:sp>
      <p:sp>
        <p:nvSpPr>
          <p:cNvPr id="10" name="Rechthoek 9">
            <a:extLst>
              <a:ext uri="{FF2B5EF4-FFF2-40B4-BE49-F238E27FC236}">
                <a16:creationId xmlns:a16="http://schemas.microsoft.com/office/drawing/2014/main" xmlns="" id="{5FB43FF4-83C3-E3C7-CF6C-F8D6257ACF04}"/>
              </a:ext>
            </a:extLst>
          </p:cNvPr>
          <p:cNvSpPr/>
          <p:nvPr/>
        </p:nvSpPr>
        <p:spPr>
          <a:xfrm>
            <a:off x="6067635" y="3791353"/>
            <a:ext cx="1741657" cy="1741657"/>
          </a:xfrm>
          <a:prstGeom prst="rect">
            <a:avLst/>
          </a:prstGeom>
          <a:solidFill>
            <a:srgbClr val="F08100"/>
          </a:solidFill>
          <a:ln>
            <a:solidFill>
              <a:srgbClr val="F081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700" b="1">
                <a:latin typeface="Arial" panose="020B0604020202020204" pitchFamily="34" charset="0"/>
                <a:cs typeface="Arial" panose="020B0604020202020204" pitchFamily="34" charset="0"/>
              </a:rPr>
              <a:t>Brandstof prijzen</a:t>
            </a:r>
          </a:p>
        </p:txBody>
      </p:sp>
      <p:sp>
        <p:nvSpPr>
          <p:cNvPr id="11" name="Rechthoek 10">
            <a:extLst>
              <a:ext uri="{FF2B5EF4-FFF2-40B4-BE49-F238E27FC236}">
                <a16:creationId xmlns:a16="http://schemas.microsoft.com/office/drawing/2014/main" xmlns="" id="{7EF5A128-04C6-30CE-7C68-0865F4ADFF32}"/>
              </a:ext>
            </a:extLst>
          </p:cNvPr>
          <p:cNvSpPr/>
          <p:nvPr/>
        </p:nvSpPr>
        <p:spPr>
          <a:xfrm>
            <a:off x="3538511" y="3455724"/>
            <a:ext cx="2077286" cy="2077286"/>
          </a:xfrm>
          <a:prstGeom prst="rect">
            <a:avLst/>
          </a:prstGeom>
          <a:solidFill>
            <a:srgbClr val="FFC20E"/>
          </a:solidFill>
          <a:ln>
            <a:solidFill>
              <a:srgbClr val="FDC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b="1">
                <a:latin typeface="Arial" panose="020B0604020202020204" pitchFamily="34" charset="0"/>
                <a:cs typeface="Arial" panose="020B0604020202020204" pitchFamily="34" charset="0"/>
              </a:rPr>
              <a:t>Baanlengte</a:t>
            </a:r>
          </a:p>
          <a:p>
            <a:pPr algn="ctr"/>
            <a:r>
              <a:rPr lang="nl-NL" b="1">
                <a:latin typeface="Arial" panose="020B0604020202020204" pitchFamily="34" charset="0"/>
                <a:cs typeface="Arial" panose="020B0604020202020204" pitchFamily="34" charset="0"/>
              </a:rPr>
              <a:t>2.500 m </a:t>
            </a:r>
          </a:p>
        </p:txBody>
      </p:sp>
      <p:sp>
        <p:nvSpPr>
          <p:cNvPr id="14" name="Rechthoek 13">
            <a:extLst>
              <a:ext uri="{FF2B5EF4-FFF2-40B4-BE49-F238E27FC236}">
                <a16:creationId xmlns:a16="http://schemas.microsoft.com/office/drawing/2014/main" xmlns="" id="{9358F7BA-D764-4564-E5FE-2CC5E5EF7E94}"/>
              </a:ext>
            </a:extLst>
          </p:cNvPr>
          <p:cNvSpPr/>
          <p:nvPr/>
        </p:nvSpPr>
        <p:spPr>
          <a:xfrm>
            <a:off x="8218068" y="4231435"/>
            <a:ext cx="1339970" cy="1301185"/>
          </a:xfrm>
          <a:prstGeom prst="rect">
            <a:avLst/>
          </a:prstGeom>
          <a:solidFill>
            <a:srgbClr val="FFC20E"/>
          </a:solidFill>
          <a:ln>
            <a:solidFill>
              <a:srgbClr val="FDC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b="1">
                <a:latin typeface="Arial" panose="020B0604020202020204" pitchFamily="34" charset="0"/>
                <a:cs typeface="Arial" panose="020B0604020202020204" pitchFamily="34" charset="0"/>
              </a:rPr>
              <a:t>Beperkt vracht </a:t>
            </a:r>
            <a:r>
              <a:rPr lang="nl-NL" sz="1200" b="1" err="1">
                <a:latin typeface="Arial" panose="020B0604020202020204" pitchFamily="34" charset="0"/>
                <a:cs typeface="Arial" panose="020B0604020202020204" pitchFamily="34" charset="0"/>
              </a:rPr>
              <a:t>eco-systeem</a:t>
            </a:r>
            <a:r>
              <a:rPr lang="nl-NL" sz="1200" b="1">
                <a:latin typeface="Arial" panose="020B0604020202020204" pitchFamily="34" charset="0"/>
                <a:cs typeface="Arial" panose="020B0604020202020204" pitchFamily="34" charset="0"/>
              </a:rPr>
              <a:t> rond MAA</a:t>
            </a:r>
          </a:p>
        </p:txBody>
      </p:sp>
      <p:sp>
        <p:nvSpPr>
          <p:cNvPr id="15" name="Rechthoek 14">
            <a:extLst>
              <a:ext uri="{FF2B5EF4-FFF2-40B4-BE49-F238E27FC236}">
                <a16:creationId xmlns:a16="http://schemas.microsoft.com/office/drawing/2014/main" xmlns="" id="{E9A5B5D3-52BE-87DC-B795-E39B3AECC39E}"/>
              </a:ext>
            </a:extLst>
          </p:cNvPr>
          <p:cNvSpPr/>
          <p:nvPr/>
        </p:nvSpPr>
        <p:spPr>
          <a:xfrm>
            <a:off x="9931983" y="4483361"/>
            <a:ext cx="1078135" cy="1032048"/>
          </a:xfrm>
          <a:prstGeom prst="rect">
            <a:avLst/>
          </a:prstGeom>
          <a:solidFill>
            <a:schemeClr val="accent2"/>
          </a:solidFill>
          <a:ln>
            <a:solidFill>
              <a:srgbClr val="F081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100" b="1">
                <a:latin typeface="Arial" panose="020B0604020202020204" pitchFamily="34" charset="0"/>
                <a:cs typeface="Arial" panose="020B0604020202020204" pitchFamily="34" charset="0"/>
              </a:rPr>
              <a:t>Awareness</a:t>
            </a:r>
          </a:p>
        </p:txBody>
      </p:sp>
      <p:sp>
        <p:nvSpPr>
          <p:cNvPr id="17" name="Rechthoek 16">
            <a:extLst>
              <a:ext uri="{FF2B5EF4-FFF2-40B4-BE49-F238E27FC236}">
                <a16:creationId xmlns:a16="http://schemas.microsoft.com/office/drawing/2014/main" xmlns="" id="{C2FEFC2D-879F-9994-DD77-E7244F6E1E98}"/>
              </a:ext>
            </a:extLst>
          </p:cNvPr>
          <p:cNvSpPr/>
          <p:nvPr/>
        </p:nvSpPr>
        <p:spPr>
          <a:xfrm>
            <a:off x="748979" y="5736078"/>
            <a:ext cx="2367321" cy="590079"/>
          </a:xfrm>
          <a:prstGeom prst="rect">
            <a:avLst/>
          </a:prstGeom>
          <a:solidFill>
            <a:srgbClr val="F08100"/>
          </a:solidFill>
          <a:ln>
            <a:solidFill>
              <a:srgbClr val="F081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b="1">
                <a:latin typeface="Arial" panose="020B0604020202020204" pitchFamily="34" charset="0"/>
                <a:cs typeface="Arial" panose="020B0604020202020204" pitchFamily="34" charset="0"/>
              </a:rPr>
              <a:t>Geen mitigatie mogelijk </a:t>
            </a:r>
          </a:p>
        </p:txBody>
      </p:sp>
      <p:sp>
        <p:nvSpPr>
          <p:cNvPr id="18" name="Rechthoek 17">
            <a:extLst>
              <a:ext uri="{FF2B5EF4-FFF2-40B4-BE49-F238E27FC236}">
                <a16:creationId xmlns:a16="http://schemas.microsoft.com/office/drawing/2014/main" xmlns="" id="{7E19E29E-5768-1B74-6413-6B5EEDDAB4A5}"/>
              </a:ext>
            </a:extLst>
          </p:cNvPr>
          <p:cNvSpPr/>
          <p:nvPr/>
        </p:nvSpPr>
        <p:spPr>
          <a:xfrm>
            <a:off x="6073151" y="5736078"/>
            <a:ext cx="1741657" cy="585027"/>
          </a:xfrm>
          <a:prstGeom prst="rect">
            <a:avLst/>
          </a:prstGeom>
          <a:solidFill>
            <a:srgbClr val="F08100"/>
          </a:solidFill>
          <a:ln>
            <a:solidFill>
              <a:srgbClr val="F081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nl-NL" sz="1200" b="1" dirty="0">
                <a:latin typeface="Arial" panose="020B0604020202020204" pitchFamily="34" charset="0"/>
                <a:cs typeface="Arial" panose="020B0604020202020204" pitchFamily="34" charset="0"/>
              </a:rPr>
              <a:t>Huidige en/of nieuwe toetreder </a:t>
            </a:r>
          </a:p>
        </p:txBody>
      </p:sp>
      <p:sp>
        <p:nvSpPr>
          <p:cNvPr id="19" name="Rechthoek 18">
            <a:extLst>
              <a:ext uri="{FF2B5EF4-FFF2-40B4-BE49-F238E27FC236}">
                <a16:creationId xmlns:a16="http://schemas.microsoft.com/office/drawing/2014/main" xmlns="" id="{2AFAA465-F81B-FF8E-1B57-F971AA3E9601}"/>
              </a:ext>
            </a:extLst>
          </p:cNvPr>
          <p:cNvSpPr/>
          <p:nvPr/>
        </p:nvSpPr>
        <p:spPr>
          <a:xfrm>
            <a:off x="3568138" y="5741130"/>
            <a:ext cx="2077286" cy="585027"/>
          </a:xfrm>
          <a:prstGeom prst="rect">
            <a:avLst/>
          </a:prstGeom>
          <a:solidFill>
            <a:srgbClr val="FFC20E"/>
          </a:solidFill>
          <a:ln>
            <a:solidFill>
              <a:srgbClr val="FDC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b="1">
                <a:latin typeface="Arial" panose="020B0604020202020204" pitchFamily="34" charset="0"/>
                <a:cs typeface="Arial" panose="020B0604020202020204" pitchFamily="34" charset="0"/>
              </a:rPr>
              <a:t>Luchthavenbesluit: </a:t>
            </a:r>
          </a:p>
          <a:p>
            <a:pPr algn="ctr"/>
            <a:r>
              <a:rPr lang="nl-NL" sz="1200" b="1">
                <a:latin typeface="Arial" panose="020B0604020202020204" pitchFamily="34" charset="0"/>
                <a:cs typeface="Arial" panose="020B0604020202020204" pitchFamily="34" charset="0"/>
              </a:rPr>
              <a:t>2.750 m</a:t>
            </a:r>
          </a:p>
        </p:txBody>
      </p:sp>
      <p:sp>
        <p:nvSpPr>
          <p:cNvPr id="20" name="Rechthoek 19">
            <a:extLst>
              <a:ext uri="{FF2B5EF4-FFF2-40B4-BE49-F238E27FC236}">
                <a16:creationId xmlns:a16="http://schemas.microsoft.com/office/drawing/2014/main" xmlns="" id="{142CB0A5-7AE0-B014-7BB4-CFA2CAB564D8}"/>
              </a:ext>
            </a:extLst>
          </p:cNvPr>
          <p:cNvSpPr/>
          <p:nvPr/>
        </p:nvSpPr>
        <p:spPr>
          <a:xfrm>
            <a:off x="8265674" y="5736077"/>
            <a:ext cx="1296308" cy="585027"/>
          </a:xfrm>
          <a:prstGeom prst="rect">
            <a:avLst/>
          </a:prstGeom>
          <a:solidFill>
            <a:srgbClr val="FFC20E"/>
          </a:solidFill>
          <a:ln>
            <a:solidFill>
              <a:srgbClr val="FDC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nl-NL" sz="1200" b="1" dirty="0">
                <a:latin typeface="Arial" panose="020B0604020202020204" pitchFamily="34" charset="0"/>
                <a:cs typeface="Arial" panose="020B0604020202020204" pitchFamily="34" charset="0"/>
              </a:rPr>
              <a:t>Samenwerking</a:t>
            </a:r>
            <a:r>
              <a:rPr lang="nl-NL" sz="1200" b="1" strike="sngStrike" dirty="0">
                <a:latin typeface="Arial" panose="020B0604020202020204" pitchFamily="34" charset="0"/>
                <a:cs typeface="Arial" panose="020B0604020202020204" pitchFamily="34" charset="0"/>
              </a:rPr>
              <a:t> </a:t>
            </a:r>
            <a:r>
              <a:rPr lang="nl-NL" sz="1200" b="1" dirty="0">
                <a:latin typeface="Arial" panose="020B0604020202020204" pitchFamily="34" charset="0"/>
                <a:cs typeface="Arial" panose="020B0604020202020204" pitchFamily="34" charset="0"/>
              </a:rPr>
              <a:t>RSG </a:t>
            </a:r>
            <a:endParaRPr lang="nl-NL" sz="1200" i="1" dirty="0">
              <a:latin typeface="Arial" panose="020B0604020202020204" pitchFamily="34" charset="0"/>
              <a:cs typeface="Arial" panose="020B0604020202020204" pitchFamily="34" charset="0"/>
            </a:endParaRPr>
          </a:p>
        </p:txBody>
      </p:sp>
      <p:sp>
        <p:nvSpPr>
          <p:cNvPr id="21" name="Rechthoek 20">
            <a:extLst>
              <a:ext uri="{FF2B5EF4-FFF2-40B4-BE49-F238E27FC236}">
                <a16:creationId xmlns:a16="http://schemas.microsoft.com/office/drawing/2014/main" xmlns="" id="{6A573740-2FC9-E38F-B1C3-819DB0272E60}"/>
              </a:ext>
            </a:extLst>
          </p:cNvPr>
          <p:cNvSpPr/>
          <p:nvPr/>
        </p:nvSpPr>
        <p:spPr>
          <a:xfrm>
            <a:off x="9931984" y="5736076"/>
            <a:ext cx="1078135" cy="585027"/>
          </a:xfrm>
          <a:prstGeom prst="rect">
            <a:avLst/>
          </a:prstGeom>
          <a:solidFill>
            <a:schemeClr val="accent2"/>
          </a:solidFill>
          <a:ln>
            <a:solidFill>
              <a:srgbClr val="F081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b="1">
                <a:latin typeface="Arial" panose="020B0604020202020204" pitchFamily="34" charset="0"/>
                <a:cs typeface="Arial" panose="020B0604020202020204" pitchFamily="34" charset="0"/>
              </a:rPr>
              <a:t>Aanwezig zijn in de markt</a:t>
            </a:r>
          </a:p>
        </p:txBody>
      </p:sp>
    </p:spTree>
    <p:extLst>
      <p:ext uri="{BB962C8B-B14F-4D97-AF65-F5344CB8AC3E}">
        <p14:creationId xmlns:p14="http://schemas.microsoft.com/office/powerpoint/2010/main" val="3326450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65DBCC3-464B-8576-794B-321141BCEE4F}"/>
            </a:ext>
          </a:extLst>
        </p:cNvPr>
        <p:cNvGrpSpPr/>
        <p:nvPr/>
      </p:nvGrpSpPr>
      <p:grpSpPr>
        <a:xfrm>
          <a:off x="0" y="0"/>
          <a:ext cx="0" cy="0"/>
          <a:chOff x="0" y="0"/>
          <a:chExt cx="0" cy="0"/>
        </a:xfrm>
      </p:grpSpPr>
      <p:sp>
        <p:nvSpPr>
          <p:cNvPr id="3" name="Ondertitel 2">
            <a:extLst>
              <a:ext uri="{FF2B5EF4-FFF2-40B4-BE49-F238E27FC236}">
                <a16:creationId xmlns:a16="http://schemas.microsoft.com/office/drawing/2014/main" xmlns="" id="{03E8CE94-34E3-8136-66BF-0351764996DF}"/>
              </a:ext>
            </a:extLst>
          </p:cNvPr>
          <p:cNvSpPr>
            <a:spLocks noGrp="1"/>
          </p:cNvSpPr>
          <p:nvPr>
            <p:ph type="subTitle" idx="13"/>
          </p:nvPr>
        </p:nvSpPr>
        <p:spPr/>
        <p:txBody>
          <a:bodyPr/>
          <a:lstStyle/>
          <a:p>
            <a:r>
              <a:rPr lang="nl-NL"/>
              <a:t>Hoe kunnen we deze mitigeren?</a:t>
            </a:r>
          </a:p>
        </p:txBody>
      </p:sp>
      <p:sp>
        <p:nvSpPr>
          <p:cNvPr id="4" name="Titel 3">
            <a:extLst>
              <a:ext uri="{FF2B5EF4-FFF2-40B4-BE49-F238E27FC236}">
                <a16:creationId xmlns:a16="http://schemas.microsoft.com/office/drawing/2014/main" xmlns="" id="{17978F19-4478-88E1-2220-F79C7F89C53F}"/>
              </a:ext>
            </a:extLst>
          </p:cNvPr>
          <p:cNvSpPr>
            <a:spLocks noGrp="1"/>
          </p:cNvSpPr>
          <p:nvPr>
            <p:ph type="title"/>
          </p:nvPr>
        </p:nvSpPr>
        <p:spPr>
          <a:xfrm>
            <a:off x="754666" y="1238719"/>
            <a:ext cx="7111040" cy="884190"/>
          </a:xfrm>
        </p:spPr>
        <p:txBody>
          <a:bodyPr>
            <a:normAutofit/>
          </a:bodyPr>
          <a:lstStyle/>
          <a:p>
            <a:r>
              <a:rPr lang="en-US"/>
              <a:t>Pax bottlenecks</a:t>
            </a:r>
            <a:r>
              <a:rPr lang="nl-NL"/>
              <a:t> </a:t>
            </a:r>
          </a:p>
        </p:txBody>
      </p:sp>
      <p:sp>
        <p:nvSpPr>
          <p:cNvPr id="9" name="Rechthoek 8">
            <a:extLst>
              <a:ext uri="{FF2B5EF4-FFF2-40B4-BE49-F238E27FC236}">
                <a16:creationId xmlns:a16="http://schemas.microsoft.com/office/drawing/2014/main" xmlns="" id="{D0A9A546-780E-0954-687B-541E6DAD6F90}"/>
              </a:ext>
            </a:extLst>
          </p:cNvPr>
          <p:cNvSpPr/>
          <p:nvPr/>
        </p:nvSpPr>
        <p:spPr>
          <a:xfrm>
            <a:off x="719352" y="3170742"/>
            <a:ext cx="2516735" cy="2367321"/>
          </a:xfrm>
          <a:prstGeom prst="rect">
            <a:avLst/>
          </a:prstGeom>
          <a:solidFill>
            <a:srgbClr val="F08100"/>
          </a:solidFill>
          <a:ln>
            <a:solidFill>
              <a:srgbClr val="F081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b="1">
                <a:latin typeface="Arial" panose="020B0604020202020204" pitchFamily="34" charset="0"/>
                <a:cs typeface="Arial" panose="020B0604020202020204" pitchFamily="34" charset="0"/>
              </a:rPr>
              <a:t>Vliegbelasting</a:t>
            </a:r>
          </a:p>
          <a:p>
            <a:pPr algn="ctr"/>
            <a:r>
              <a:rPr lang="nl-NL" b="1">
                <a:latin typeface="Arial" panose="020B0604020202020204" pitchFamily="34" charset="0"/>
                <a:cs typeface="Arial" panose="020B0604020202020204" pitchFamily="34" charset="0"/>
              </a:rPr>
              <a:t>29,05 € per PAX</a:t>
            </a:r>
          </a:p>
          <a:p>
            <a:pPr algn="ctr"/>
            <a:r>
              <a:rPr lang="nl-NL" b="1">
                <a:latin typeface="Arial" panose="020B0604020202020204" pitchFamily="34" charset="0"/>
                <a:cs typeface="Arial" panose="020B0604020202020204" pitchFamily="34" charset="0"/>
              </a:rPr>
              <a:t> en </a:t>
            </a:r>
            <a:r>
              <a:rPr lang="nl-NL" b="1" err="1">
                <a:latin typeface="Arial" panose="020B0604020202020204" pitchFamily="34" charset="0"/>
                <a:cs typeface="Arial" panose="020B0604020202020204" pitchFamily="34" charset="0"/>
              </a:rPr>
              <a:t>Noise</a:t>
            </a:r>
            <a:r>
              <a:rPr lang="nl-NL" b="1">
                <a:latin typeface="Arial" panose="020B0604020202020204" pitchFamily="34" charset="0"/>
                <a:cs typeface="Arial" panose="020B0604020202020204" pitchFamily="34" charset="0"/>
              </a:rPr>
              <a:t> Charge </a:t>
            </a:r>
          </a:p>
          <a:p>
            <a:pPr algn="ctr"/>
            <a:r>
              <a:rPr lang="nl-NL" b="1">
                <a:latin typeface="Arial" panose="020B0604020202020204" pitchFamily="34" charset="0"/>
                <a:cs typeface="Arial" panose="020B0604020202020204" pitchFamily="34" charset="0"/>
              </a:rPr>
              <a:t>(ca 1 – 2 €)</a:t>
            </a:r>
          </a:p>
        </p:txBody>
      </p:sp>
      <p:sp>
        <p:nvSpPr>
          <p:cNvPr id="10" name="Rechthoek 9">
            <a:extLst>
              <a:ext uri="{FF2B5EF4-FFF2-40B4-BE49-F238E27FC236}">
                <a16:creationId xmlns:a16="http://schemas.microsoft.com/office/drawing/2014/main" xmlns="" id="{66D3936F-D96E-73EC-6E92-E3E8F86F52F9}"/>
              </a:ext>
            </a:extLst>
          </p:cNvPr>
          <p:cNvSpPr/>
          <p:nvPr/>
        </p:nvSpPr>
        <p:spPr>
          <a:xfrm>
            <a:off x="5542384" y="3791353"/>
            <a:ext cx="1977657" cy="1741657"/>
          </a:xfrm>
          <a:prstGeom prst="rect">
            <a:avLst/>
          </a:prstGeom>
          <a:solidFill>
            <a:srgbClr val="FDC300"/>
          </a:solidFill>
          <a:ln>
            <a:solidFill>
              <a:srgbClr val="FDC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700" b="1">
                <a:latin typeface="Arial" panose="020B0604020202020204" pitchFamily="34" charset="0"/>
                <a:cs typeface="Arial" panose="020B0604020202020204" pitchFamily="34" charset="0"/>
              </a:rPr>
              <a:t>Data</a:t>
            </a:r>
          </a:p>
        </p:txBody>
      </p:sp>
      <p:sp>
        <p:nvSpPr>
          <p:cNvPr id="15" name="Rechthoek 14">
            <a:extLst>
              <a:ext uri="{FF2B5EF4-FFF2-40B4-BE49-F238E27FC236}">
                <a16:creationId xmlns:a16="http://schemas.microsoft.com/office/drawing/2014/main" xmlns="" id="{1F74F120-68B6-D178-3B71-7FFAC38C85DF}"/>
              </a:ext>
            </a:extLst>
          </p:cNvPr>
          <p:cNvSpPr/>
          <p:nvPr/>
        </p:nvSpPr>
        <p:spPr>
          <a:xfrm>
            <a:off x="9657185" y="4483361"/>
            <a:ext cx="1352934" cy="1032048"/>
          </a:xfrm>
          <a:prstGeom prst="rect">
            <a:avLst/>
          </a:prstGeom>
          <a:solidFill>
            <a:schemeClr val="accent2"/>
          </a:solidFill>
          <a:ln>
            <a:solidFill>
              <a:srgbClr val="F081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b="1">
                <a:latin typeface="Arial" panose="020B0604020202020204" pitchFamily="34" charset="0"/>
                <a:cs typeface="Arial" panose="020B0604020202020204" pitchFamily="34" charset="0"/>
              </a:rPr>
              <a:t>Awareness</a:t>
            </a:r>
          </a:p>
        </p:txBody>
      </p:sp>
      <p:sp>
        <p:nvSpPr>
          <p:cNvPr id="17" name="Rechthoek 16">
            <a:extLst>
              <a:ext uri="{FF2B5EF4-FFF2-40B4-BE49-F238E27FC236}">
                <a16:creationId xmlns:a16="http://schemas.microsoft.com/office/drawing/2014/main" xmlns="" id="{C2B1B200-B2C0-205C-06CE-723A7BDAF991}"/>
              </a:ext>
            </a:extLst>
          </p:cNvPr>
          <p:cNvSpPr/>
          <p:nvPr/>
        </p:nvSpPr>
        <p:spPr>
          <a:xfrm>
            <a:off x="748979" y="5736078"/>
            <a:ext cx="2516735" cy="972632"/>
          </a:xfrm>
          <a:prstGeom prst="rect">
            <a:avLst/>
          </a:prstGeom>
          <a:solidFill>
            <a:srgbClr val="F08100"/>
          </a:solidFill>
          <a:ln>
            <a:solidFill>
              <a:srgbClr val="F081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71450" indent="-171450">
              <a:buFont typeface="Arial" panose="020B0604020202020204" pitchFamily="34" charset="0"/>
              <a:buChar char="•"/>
            </a:pPr>
            <a:r>
              <a:rPr lang="nl-NL" sz="1200" i="1" dirty="0">
                <a:latin typeface="Arial" panose="020B0604020202020204" pitchFamily="34" charset="0"/>
                <a:cs typeface="Arial" panose="020B0604020202020204" pitchFamily="34" charset="0"/>
              </a:rPr>
              <a:t>MST Marketing support</a:t>
            </a:r>
          </a:p>
        </p:txBody>
      </p:sp>
      <p:sp>
        <p:nvSpPr>
          <p:cNvPr id="18" name="Rechthoek 17">
            <a:extLst>
              <a:ext uri="{FF2B5EF4-FFF2-40B4-BE49-F238E27FC236}">
                <a16:creationId xmlns:a16="http://schemas.microsoft.com/office/drawing/2014/main" xmlns="" id="{97A2CC80-C29A-7B14-6A25-157338156937}"/>
              </a:ext>
            </a:extLst>
          </p:cNvPr>
          <p:cNvSpPr/>
          <p:nvPr/>
        </p:nvSpPr>
        <p:spPr>
          <a:xfrm>
            <a:off x="5542384" y="5736078"/>
            <a:ext cx="1983173" cy="972632"/>
          </a:xfrm>
          <a:prstGeom prst="rect">
            <a:avLst/>
          </a:prstGeom>
          <a:solidFill>
            <a:srgbClr val="FDC300"/>
          </a:solidFill>
          <a:ln>
            <a:solidFill>
              <a:srgbClr val="FDC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200" dirty="0">
                <a:latin typeface="Arial" panose="020B0604020202020204" pitchFamily="34" charset="0"/>
                <a:cs typeface="Arial" panose="020B0604020202020204" pitchFamily="34" charset="0"/>
              </a:rPr>
              <a:t>Samenwerking met onze Stakeholders</a:t>
            </a:r>
            <a:endParaRPr lang="nl-NL" sz="1200" strike="sngStrike" dirty="0">
              <a:latin typeface="Arial" panose="020B0604020202020204" pitchFamily="34" charset="0"/>
              <a:cs typeface="Arial" panose="020B0604020202020204" pitchFamily="34" charset="0"/>
            </a:endParaRPr>
          </a:p>
        </p:txBody>
      </p:sp>
      <p:sp>
        <p:nvSpPr>
          <p:cNvPr id="21" name="Rechthoek 20">
            <a:extLst>
              <a:ext uri="{FF2B5EF4-FFF2-40B4-BE49-F238E27FC236}">
                <a16:creationId xmlns:a16="http://schemas.microsoft.com/office/drawing/2014/main" xmlns="" id="{A21203F9-7657-67F6-E693-03056C2F3504}"/>
              </a:ext>
            </a:extLst>
          </p:cNvPr>
          <p:cNvSpPr/>
          <p:nvPr/>
        </p:nvSpPr>
        <p:spPr>
          <a:xfrm>
            <a:off x="9657186" y="5736076"/>
            <a:ext cx="1352934" cy="972632"/>
          </a:xfrm>
          <a:prstGeom prst="rect">
            <a:avLst/>
          </a:prstGeom>
          <a:solidFill>
            <a:schemeClr val="accent2"/>
          </a:solidFill>
          <a:ln>
            <a:solidFill>
              <a:srgbClr val="F081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a:latin typeface="Arial" panose="020B0604020202020204" pitchFamily="34" charset="0"/>
                <a:cs typeface="Arial" panose="020B0604020202020204" pitchFamily="34" charset="0"/>
              </a:rPr>
              <a:t>Aanwezig zijn in de markt:</a:t>
            </a:r>
          </a:p>
          <a:p>
            <a:pPr algn="ctr"/>
            <a:r>
              <a:rPr lang="nl-NL" sz="1200">
                <a:latin typeface="Arial" panose="020B0604020202020204" pitchFamily="34" charset="0"/>
                <a:cs typeface="Arial" panose="020B0604020202020204" pitchFamily="34" charset="0"/>
              </a:rPr>
              <a:t>Beurzen, events en relatiebeheer</a:t>
            </a:r>
          </a:p>
          <a:p>
            <a:pPr algn="ctr"/>
            <a:endParaRPr lang="nl-NL" sz="1200" b="1">
              <a:latin typeface="Arial" panose="020B0604020202020204" pitchFamily="34" charset="0"/>
              <a:cs typeface="Arial" panose="020B0604020202020204" pitchFamily="34" charset="0"/>
            </a:endParaRPr>
          </a:p>
        </p:txBody>
      </p:sp>
      <p:sp>
        <p:nvSpPr>
          <p:cNvPr id="2" name="Vijfhoek 1">
            <a:extLst>
              <a:ext uri="{FF2B5EF4-FFF2-40B4-BE49-F238E27FC236}">
                <a16:creationId xmlns:a16="http://schemas.microsoft.com/office/drawing/2014/main" xmlns="" id="{AE6E0477-9A18-F9CF-99A2-7896E814AF3D}"/>
              </a:ext>
            </a:extLst>
          </p:cNvPr>
          <p:cNvSpPr/>
          <p:nvPr/>
        </p:nvSpPr>
        <p:spPr>
          <a:xfrm>
            <a:off x="10385965" y="508197"/>
            <a:ext cx="1248305" cy="1461043"/>
          </a:xfrm>
          <a:prstGeom prst="pentagon">
            <a:avLst/>
          </a:prstGeom>
          <a:solidFill>
            <a:srgbClr val="006598"/>
          </a:solidFill>
          <a:ln>
            <a:solidFill>
              <a:srgbClr val="00659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200">
                <a:latin typeface="Arial" panose="020B0604020202020204" pitchFamily="34" charset="0"/>
                <a:cs typeface="Arial" panose="020B0604020202020204" pitchFamily="34" charset="0"/>
              </a:rPr>
              <a:t>Boosten van de sales</a:t>
            </a:r>
          </a:p>
        </p:txBody>
      </p:sp>
    </p:spTree>
    <p:extLst>
      <p:ext uri="{BB962C8B-B14F-4D97-AF65-F5344CB8AC3E}">
        <p14:creationId xmlns:p14="http://schemas.microsoft.com/office/powerpoint/2010/main" val="3247655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buitenshuis, vlak, hemel, vliegtuig&#10;&#10;Door AI gegenereerde inhoud is mogelijk onjuist.">
            <a:extLst>
              <a:ext uri="{FF2B5EF4-FFF2-40B4-BE49-F238E27FC236}">
                <a16:creationId xmlns:a16="http://schemas.microsoft.com/office/drawing/2014/main" xmlns="" id="{E731A354-BBC0-99F1-100A-31410DBD0A18}"/>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973" y="-3365"/>
            <a:ext cx="12192000" cy="6861365"/>
          </a:xfrm>
          <a:prstGeom prst="rect">
            <a:avLst/>
          </a:prstGeom>
        </p:spPr>
      </p:pic>
      <p:sp>
        <p:nvSpPr>
          <p:cNvPr id="4" name="Vijfhoek 3">
            <a:extLst>
              <a:ext uri="{FF2B5EF4-FFF2-40B4-BE49-F238E27FC236}">
                <a16:creationId xmlns:a16="http://schemas.microsoft.com/office/drawing/2014/main" xmlns="" id="{544456BE-33C8-A17D-380C-32726988EEE3}"/>
              </a:ext>
            </a:extLst>
          </p:cNvPr>
          <p:cNvSpPr/>
          <p:nvPr/>
        </p:nvSpPr>
        <p:spPr>
          <a:xfrm>
            <a:off x="3973" y="-3365"/>
            <a:ext cx="2006223" cy="2197289"/>
          </a:xfrm>
          <a:prstGeom prst="pentagon">
            <a:avLst/>
          </a:prstGeom>
          <a:solidFill>
            <a:schemeClr val="bg2">
              <a:lumMod val="50000"/>
            </a:schemeClr>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216000" tIns="0" rIns="0" bIns="216000" rtlCol="0" anchor="ctr"/>
          <a:lstStyle/>
          <a:p>
            <a:pPr algn="ctr"/>
            <a:r>
              <a:rPr lang="nl-NL" sz="1900" b="1">
                <a:latin typeface="Arial" panose="020B0604020202020204" pitchFamily="34" charset="0"/>
                <a:cs typeface="Arial" panose="020B0604020202020204" pitchFamily="34" charset="0"/>
              </a:rPr>
              <a:t>Kwaliteit handling</a:t>
            </a:r>
          </a:p>
        </p:txBody>
      </p:sp>
    </p:spTree>
    <p:extLst>
      <p:ext uri="{BB962C8B-B14F-4D97-AF65-F5344CB8AC3E}">
        <p14:creationId xmlns:p14="http://schemas.microsoft.com/office/powerpoint/2010/main" val="1663979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buitenshuis, auto, voertuig, schermopname&#10;&#10;Automatisch gegenereerde beschrijving">
            <a:extLst>
              <a:ext uri="{FF2B5EF4-FFF2-40B4-BE49-F238E27FC236}">
                <a16:creationId xmlns:a16="http://schemas.microsoft.com/office/drawing/2014/main" xmlns="" id="{F500F1CC-8CCA-A7BE-BCA5-28F5EE9C1E77}"/>
              </a:ext>
            </a:extLst>
          </p:cNvPr>
          <p:cNvPicPr>
            <a:picLocks noChangeAspect="1"/>
          </p:cNvPicPr>
          <p:nvPr/>
        </p:nvPicPr>
        <p:blipFill>
          <a:blip r:embed="rId3" cstate="email">
            <a:extLst>
              <a:ext uri="{28A0092B-C50C-407E-A947-70E740481C1C}">
                <a14:useLocalDpi xmlns:a14="http://schemas.microsoft.com/office/drawing/2010/main"/>
              </a:ext>
            </a:extLst>
          </a:blip>
          <a:srcRect r="-205"/>
          <a:stretch/>
        </p:blipFill>
        <p:spPr>
          <a:xfrm>
            <a:off x="13308" y="-1"/>
            <a:ext cx="12209172" cy="6858001"/>
          </a:xfrm>
          <a:prstGeom prst="rect">
            <a:avLst/>
          </a:prstGeom>
        </p:spPr>
      </p:pic>
      <p:sp>
        <p:nvSpPr>
          <p:cNvPr id="5" name="Vijfhoek 4">
            <a:extLst>
              <a:ext uri="{FF2B5EF4-FFF2-40B4-BE49-F238E27FC236}">
                <a16:creationId xmlns:a16="http://schemas.microsoft.com/office/drawing/2014/main" xmlns="" id="{36AED4FC-BBF7-1DEF-B230-679AACE79C2F}"/>
              </a:ext>
            </a:extLst>
          </p:cNvPr>
          <p:cNvSpPr/>
          <p:nvPr/>
        </p:nvSpPr>
        <p:spPr>
          <a:xfrm>
            <a:off x="3973" y="-3364"/>
            <a:ext cx="2006223" cy="2197289"/>
          </a:xfrm>
          <a:prstGeom prst="pentagon">
            <a:avLst/>
          </a:prstGeom>
          <a:solidFill>
            <a:srgbClr val="F08100"/>
          </a:solidFill>
          <a:ln>
            <a:solidFill>
              <a:srgbClr val="F08100"/>
            </a:solidFill>
          </a:ln>
        </p:spPr>
        <p:style>
          <a:lnRef idx="2">
            <a:schemeClr val="accent1">
              <a:shade val="15000"/>
            </a:schemeClr>
          </a:lnRef>
          <a:fillRef idx="1">
            <a:schemeClr val="accent1"/>
          </a:fillRef>
          <a:effectRef idx="0">
            <a:schemeClr val="accent1"/>
          </a:effectRef>
          <a:fontRef idx="minor">
            <a:schemeClr val="lt1"/>
          </a:fontRef>
        </p:style>
        <p:txBody>
          <a:bodyPr lIns="216000" tIns="0" rIns="0" bIns="216000" rtlCol="0" anchor="ctr"/>
          <a:lstStyle/>
          <a:p>
            <a:pPr algn="ctr"/>
            <a:r>
              <a:rPr lang="nl-NL" sz="2000" b="1">
                <a:latin typeface="Arial"/>
                <a:cs typeface="Arial"/>
              </a:rPr>
              <a:t>Assets </a:t>
            </a:r>
            <a:r>
              <a:rPr lang="nl-NL" sz="2000" b="1">
                <a:latin typeface="Arial" panose="020B0604020202020204" pitchFamily="34" charset="0"/>
                <a:cs typeface="Arial" panose="020B0604020202020204" pitchFamily="34" charset="0"/>
              </a:rPr>
              <a:t/>
            </a:r>
            <a:br>
              <a:rPr lang="nl-NL" sz="2000" b="1">
                <a:latin typeface="Arial" panose="020B0604020202020204" pitchFamily="34" charset="0"/>
                <a:cs typeface="Arial" panose="020B0604020202020204" pitchFamily="34" charset="0"/>
              </a:rPr>
            </a:br>
            <a:r>
              <a:rPr lang="nl-NL" sz="2000" b="1">
                <a:latin typeface="Arial"/>
                <a:cs typeface="Arial"/>
              </a:rPr>
              <a:t>&amp; IT</a:t>
            </a:r>
            <a:endParaRPr lang="nl-NL"/>
          </a:p>
        </p:txBody>
      </p:sp>
    </p:spTree>
    <p:extLst>
      <p:ext uri="{BB962C8B-B14F-4D97-AF65-F5344CB8AC3E}">
        <p14:creationId xmlns:p14="http://schemas.microsoft.com/office/powerpoint/2010/main" val="38185813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C95297D-3ADF-6D43-A3EF-029CECDB7614}"/>
            </a:ext>
          </a:extLst>
        </p:cNvPr>
        <p:cNvGrpSpPr/>
        <p:nvPr/>
      </p:nvGrpSpPr>
      <p:grpSpPr>
        <a:xfrm>
          <a:off x="0" y="0"/>
          <a:ext cx="0" cy="0"/>
          <a:chOff x="0" y="0"/>
          <a:chExt cx="0" cy="0"/>
        </a:xfrm>
      </p:grpSpPr>
      <p:pic>
        <p:nvPicPr>
          <p:cNvPr id="5" name="Afbeelding 4" descr="Afbeelding met transport, persoon, stuur, auto&#10;&#10;Automatisch gegenereerde beschrijving">
            <a:extLst>
              <a:ext uri="{FF2B5EF4-FFF2-40B4-BE49-F238E27FC236}">
                <a16:creationId xmlns:a16="http://schemas.microsoft.com/office/drawing/2014/main" xmlns="" id="{9B96547E-94D2-C511-C160-1F402C5219D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Vijfhoek 5">
            <a:extLst>
              <a:ext uri="{FF2B5EF4-FFF2-40B4-BE49-F238E27FC236}">
                <a16:creationId xmlns:a16="http://schemas.microsoft.com/office/drawing/2014/main" xmlns="" id="{45710E2C-A8F9-281E-5ACA-1C779641E60A}"/>
              </a:ext>
            </a:extLst>
          </p:cNvPr>
          <p:cNvSpPr/>
          <p:nvPr/>
        </p:nvSpPr>
        <p:spPr>
          <a:xfrm>
            <a:off x="80173" y="72836"/>
            <a:ext cx="2006223" cy="2197289"/>
          </a:xfrm>
          <a:prstGeom prst="pentagon">
            <a:avLst/>
          </a:prstGeom>
          <a:solidFill>
            <a:schemeClr val="bg1"/>
          </a:solidFill>
          <a:ln w="57150">
            <a:solidFill>
              <a:srgbClr val="172C51"/>
            </a:solidFill>
          </a:ln>
        </p:spPr>
        <p:style>
          <a:lnRef idx="2">
            <a:schemeClr val="accent1">
              <a:shade val="15000"/>
            </a:schemeClr>
          </a:lnRef>
          <a:fillRef idx="1">
            <a:schemeClr val="accent1"/>
          </a:fillRef>
          <a:effectRef idx="0">
            <a:schemeClr val="accent1"/>
          </a:effectRef>
          <a:fontRef idx="minor">
            <a:schemeClr val="lt1"/>
          </a:fontRef>
        </p:style>
        <p:txBody>
          <a:bodyPr wrap="square" lIns="252000" tIns="0" rIns="0" bIns="468000" rtlCol="0" anchor="t" anchorCtr="0">
            <a:noAutofit/>
          </a:bodyPr>
          <a:lstStyle/>
          <a:p>
            <a:r>
              <a:rPr lang="nl-NL" sz="1900" b="1">
                <a:solidFill>
                  <a:srgbClr val="172C51"/>
                </a:solidFill>
                <a:latin typeface="Arial" panose="020B0604020202020204" pitchFamily="34" charset="0"/>
                <a:cs typeface="Arial" panose="020B0604020202020204" pitchFamily="34" charset="0"/>
              </a:rPr>
              <a:t>    </a:t>
            </a:r>
          </a:p>
        </p:txBody>
      </p:sp>
      <p:sp>
        <p:nvSpPr>
          <p:cNvPr id="11" name="Tekstvak 10">
            <a:extLst>
              <a:ext uri="{FF2B5EF4-FFF2-40B4-BE49-F238E27FC236}">
                <a16:creationId xmlns:a16="http://schemas.microsoft.com/office/drawing/2014/main" xmlns="" id="{81CC61DD-6548-3D35-1D95-D37AA1669185}"/>
              </a:ext>
            </a:extLst>
          </p:cNvPr>
          <p:cNvSpPr txBox="1"/>
          <p:nvPr/>
        </p:nvSpPr>
        <p:spPr>
          <a:xfrm>
            <a:off x="267121" y="793750"/>
            <a:ext cx="1625600" cy="369332"/>
          </a:xfrm>
          <a:prstGeom prst="rect">
            <a:avLst/>
          </a:prstGeom>
          <a:noFill/>
        </p:spPr>
        <p:txBody>
          <a:bodyPr wrap="square" rtlCol="0">
            <a:spAutoFit/>
          </a:bodyPr>
          <a:lstStyle/>
          <a:p>
            <a:pPr algn="r"/>
            <a:r>
              <a:rPr lang="nl-NL" sz="1800" b="1">
                <a:solidFill>
                  <a:srgbClr val="172C51"/>
                </a:solidFill>
                <a:latin typeface="Arial" panose="020B0604020202020204" pitchFamily="34" charset="0"/>
                <a:cs typeface="Arial" panose="020B0604020202020204" pitchFamily="34" charset="0"/>
              </a:rPr>
              <a:t>  Compliance         </a:t>
            </a:r>
          </a:p>
        </p:txBody>
      </p:sp>
      <p:sp>
        <p:nvSpPr>
          <p:cNvPr id="12" name="Tekstvak 11">
            <a:extLst>
              <a:ext uri="{FF2B5EF4-FFF2-40B4-BE49-F238E27FC236}">
                <a16:creationId xmlns:a16="http://schemas.microsoft.com/office/drawing/2014/main" xmlns="" id="{3E72CD85-ECFA-95CE-4418-32E2AA923D41}"/>
              </a:ext>
            </a:extLst>
          </p:cNvPr>
          <p:cNvSpPr txBox="1"/>
          <p:nvPr/>
        </p:nvSpPr>
        <p:spPr>
          <a:xfrm>
            <a:off x="3784" y="1095117"/>
            <a:ext cx="1625600" cy="646331"/>
          </a:xfrm>
          <a:prstGeom prst="rect">
            <a:avLst/>
          </a:prstGeom>
          <a:noFill/>
        </p:spPr>
        <p:txBody>
          <a:bodyPr wrap="square" rtlCol="0">
            <a:spAutoFit/>
          </a:bodyPr>
          <a:lstStyle/>
          <a:p>
            <a:pPr algn="r"/>
            <a:r>
              <a:rPr lang="nl-NL" sz="1800" b="1">
                <a:solidFill>
                  <a:srgbClr val="172C51"/>
                </a:solidFill>
                <a:latin typeface="Arial" panose="020B0604020202020204" pitchFamily="34" charset="0"/>
                <a:cs typeface="Arial" panose="020B0604020202020204" pitchFamily="34" charset="0"/>
              </a:rPr>
              <a:t>&amp; Safety</a:t>
            </a:r>
          </a:p>
          <a:p>
            <a:pPr marL="0" marR="0" indent="0" algn="r" defTabSz="914400" rtl="0" eaLnBrk="1" fontAlgn="auto" latinLnBrk="0" hangingPunct="1">
              <a:lnSpc>
                <a:spcPct val="100000"/>
              </a:lnSpc>
              <a:spcBef>
                <a:spcPts val="0"/>
              </a:spcBef>
              <a:spcAft>
                <a:spcPts val="0"/>
              </a:spcAft>
              <a:buClrTx/>
              <a:buSzTx/>
              <a:buFontTx/>
              <a:buNone/>
              <a:tabLst/>
            </a:pPr>
            <a:endParaRPr lang="nl-NL" sz="1800" b="0">
              <a:solidFill>
                <a:srgbClr val="F6851F"/>
              </a:solidFill>
            </a:endParaRPr>
          </a:p>
        </p:txBody>
      </p:sp>
    </p:spTree>
    <p:extLst>
      <p:ext uri="{BB962C8B-B14F-4D97-AF65-F5344CB8AC3E}">
        <p14:creationId xmlns:p14="http://schemas.microsoft.com/office/powerpoint/2010/main" val="396757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3DA9352-443A-AA6E-2D2E-549739EF1DFB}"/>
            </a:ext>
          </a:extLst>
        </p:cNvPr>
        <p:cNvGrpSpPr/>
        <p:nvPr/>
      </p:nvGrpSpPr>
      <p:grpSpPr>
        <a:xfrm>
          <a:off x="0" y="0"/>
          <a:ext cx="0" cy="0"/>
          <a:chOff x="0" y="0"/>
          <a:chExt cx="0" cy="0"/>
        </a:xfrm>
      </p:grpSpPr>
      <p:pic>
        <p:nvPicPr>
          <p:cNvPr id="3" name="Afbeelding 2" descr="Afbeelding met hemel, buitenshuis, toren, gebouw&#10;&#10;Automatisch gegenereerde beschrijving">
            <a:extLst>
              <a:ext uri="{FF2B5EF4-FFF2-40B4-BE49-F238E27FC236}">
                <a16:creationId xmlns:a16="http://schemas.microsoft.com/office/drawing/2014/main" xmlns="" id="{38FE74D2-BBAA-DD7C-0C88-2B3BD2C7FD3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1"/>
            <a:ext cx="12192000" cy="7073900"/>
          </a:xfrm>
          <a:prstGeom prst="rect">
            <a:avLst/>
          </a:prstGeom>
        </p:spPr>
      </p:pic>
      <p:sp>
        <p:nvSpPr>
          <p:cNvPr id="7" name="Vijfhoek 6">
            <a:extLst>
              <a:ext uri="{FF2B5EF4-FFF2-40B4-BE49-F238E27FC236}">
                <a16:creationId xmlns:a16="http://schemas.microsoft.com/office/drawing/2014/main" xmlns="" id="{41CA7D08-9D22-B086-AEEF-0E763B40D168}"/>
              </a:ext>
            </a:extLst>
          </p:cNvPr>
          <p:cNvSpPr/>
          <p:nvPr/>
        </p:nvSpPr>
        <p:spPr>
          <a:xfrm>
            <a:off x="3974" y="-3365"/>
            <a:ext cx="2006223" cy="2197289"/>
          </a:xfrm>
          <a:prstGeom prst="pentagon">
            <a:avLst/>
          </a:prstGeom>
          <a:solidFill>
            <a:srgbClr val="FDC300"/>
          </a:solidFill>
          <a:ln>
            <a:solidFill>
              <a:srgbClr val="FDC300"/>
            </a:solidFill>
          </a:ln>
        </p:spPr>
        <p:style>
          <a:lnRef idx="2">
            <a:schemeClr val="accent1">
              <a:shade val="15000"/>
            </a:schemeClr>
          </a:lnRef>
          <a:fillRef idx="1">
            <a:schemeClr val="accent1"/>
          </a:fillRef>
          <a:effectRef idx="0">
            <a:schemeClr val="accent1"/>
          </a:effectRef>
          <a:fontRef idx="minor">
            <a:schemeClr val="lt1"/>
          </a:fontRef>
        </p:style>
        <p:txBody>
          <a:bodyPr lIns="216000" tIns="0" rIns="0" bIns="216000" rtlCol="0" anchor="ctr"/>
          <a:lstStyle/>
          <a:p>
            <a:pPr algn="r"/>
            <a:r>
              <a:rPr lang="nl-NL" sz="2000" b="1">
                <a:latin typeface="Arial" panose="020B0604020202020204" pitchFamily="34" charset="0"/>
                <a:cs typeface="Arial" panose="020B0604020202020204" pitchFamily="34" charset="0"/>
              </a:rPr>
              <a:t>Onze</a:t>
            </a:r>
            <a:r>
              <a:rPr lang="nl-NL" sz="2000">
                <a:latin typeface="Arial" panose="020B0604020202020204" pitchFamily="34" charset="0"/>
                <a:cs typeface="Arial" panose="020B0604020202020204" pitchFamily="34" charset="0"/>
              </a:rPr>
              <a:t> </a:t>
            </a:r>
            <a:r>
              <a:rPr lang="nl-NL" sz="2000" b="1">
                <a:latin typeface="Arial" panose="020B0604020202020204" pitchFamily="34" charset="0"/>
                <a:cs typeface="Arial" panose="020B0604020202020204" pitchFamily="34" charset="0"/>
              </a:rPr>
              <a:t>mensen</a:t>
            </a:r>
          </a:p>
        </p:txBody>
      </p:sp>
      <p:sp>
        <p:nvSpPr>
          <p:cNvPr id="16" name="Ondertitel 2">
            <a:extLst>
              <a:ext uri="{FF2B5EF4-FFF2-40B4-BE49-F238E27FC236}">
                <a16:creationId xmlns:a16="http://schemas.microsoft.com/office/drawing/2014/main" xmlns="" id="{95709506-94A3-F6B4-A1AE-CB9B4E83E42B}"/>
              </a:ext>
            </a:extLst>
          </p:cNvPr>
          <p:cNvSpPr txBox="1">
            <a:spLocks/>
          </p:cNvSpPr>
          <p:nvPr/>
        </p:nvSpPr>
        <p:spPr>
          <a:xfrm>
            <a:off x="4429713" y="189922"/>
            <a:ext cx="7551615" cy="1073896"/>
          </a:xfrm>
          <a:prstGeom prst="rect">
            <a:avLst/>
          </a:prstGeom>
        </p:spPr>
        <p:txBody>
          <a:bodyPr vert="horz" lIns="0" tIns="45720" rIns="90000" bIns="45720" rtlCol="0" anchor="t">
            <a:noAutofit/>
          </a:bodyPr>
          <a:lstStyle>
            <a:lvl1pPr marL="0" indent="0" algn="l" defTabSz="914400" rtl="0" eaLnBrk="1" latinLnBrk="0" hangingPunct="1">
              <a:lnSpc>
                <a:spcPct val="90000"/>
              </a:lnSpc>
              <a:spcBef>
                <a:spcPts val="1000"/>
              </a:spcBef>
              <a:buSzPct val="50000"/>
              <a:buFontTx/>
              <a:buNone/>
              <a:defRPr sz="2000" kern="1200">
                <a:solidFill>
                  <a:srgbClr val="E87D2B"/>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70000"/>
              </a:lnSpc>
            </a:pPr>
            <a:r>
              <a:rPr lang="nl-NL" b="1">
                <a:solidFill>
                  <a:schemeClr val="bg1"/>
                </a:solidFill>
              </a:rPr>
              <a:t>                                                                                                  </a:t>
            </a:r>
          </a:p>
          <a:p>
            <a:pPr>
              <a:lnSpc>
                <a:spcPct val="170000"/>
              </a:lnSpc>
            </a:pPr>
            <a:r>
              <a:rPr lang="nl-NL" b="1">
                <a:solidFill>
                  <a:schemeClr val="bg1"/>
                </a:solidFill>
              </a:rPr>
              <a:t>            </a:t>
            </a:r>
          </a:p>
        </p:txBody>
      </p:sp>
      <p:sp>
        <p:nvSpPr>
          <p:cNvPr id="18" name="Titel 3">
            <a:extLst>
              <a:ext uri="{FF2B5EF4-FFF2-40B4-BE49-F238E27FC236}">
                <a16:creationId xmlns:a16="http://schemas.microsoft.com/office/drawing/2014/main" xmlns="" id="{C2C8CA6A-8BE4-A9AE-50C5-887EC3511F06}"/>
              </a:ext>
            </a:extLst>
          </p:cNvPr>
          <p:cNvSpPr txBox="1">
            <a:spLocks/>
          </p:cNvSpPr>
          <p:nvPr/>
        </p:nvSpPr>
        <p:spPr>
          <a:xfrm rot="10800000">
            <a:off x="8555972" y="2218584"/>
            <a:ext cx="277992" cy="884190"/>
          </a:xfrm>
          <a:prstGeom prst="rect">
            <a:avLst/>
          </a:prstGeom>
        </p:spPr>
        <p:txBody>
          <a:bodyPr vert="horz" lIns="0" tIns="45720" rIns="90000" bIns="45720" rtlCol="0" anchor="ctr">
            <a:noAutofit/>
          </a:bodyPr>
          <a:lstStyle>
            <a:lvl1pPr algn="l" defTabSz="914400" rtl="0" eaLnBrk="1" latinLnBrk="0" hangingPunct="1">
              <a:lnSpc>
                <a:spcPct val="90000"/>
              </a:lnSpc>
              <a:spcBef>
                <a:spcPct val="0"/>
              </a:spcBef>
              <a:buNone/>
              <a:defRPr sz="3600" b="1" kern="1200">
                <a:solidFill>
                  <a:srgbClr val="163C75"/>
                </a:solidFill>
                <a:latin typeface="Arial" charset="0"/>
                <a:ea typeface="Arial" charset="0"/>
                <a:cs typeface="Arial" charset="0"/>
              </a:defRPr>
            </a:lvl1pPr>
          </a:lstStyle>
          <a:p>
            <a:r>
              <a:rPr lang="nl-NL" sz="10000">
                <a:solidFill>
                  <a:schemeClr val="bg1"/>
                </a:solidFill>
              </a:rPr>
              <a:t>‘</a:t>
            </a:r>
          </a:p>
        </p:txBody>
      </p:sp>
      <p:sp>
        <p:nvSpPr>
          <p:cNvPr id="20" name="Ondertitel 2">
            <a:extLst>
              <a:ext uri="{FF2B5EF4-FFF2-40B4-BE49-F238E27FC236}">
                <a16:creationId xmlns:a16="http://schemas.microsoft.com/office/drawing/2014/main" xmlns="" id="{45E751E8-17FA-1E22-A86E-7D28F6ABACAA}"/>
              </a:ext>
            </a:extLst>
          </p:cNvPr>
          <p:cNvSpPr txBox="1">
            <a:spLocks/>
          </p:cNvSpPr>
          <p:nvPr/>
        </p:nvSpPr>
        <p:spPr>
          <a:xfrm>
            <a:off x="8205520" y="2892052"/>
            <a:ext cx="7007683" cy="1073896"/>
          </a:xfrm>
          <a:prstGeom prst="rect">
            <a:avLst/>
          </a:prstGeom>
        </p:spPr>
        <p:txBody>
          <a:bodyPr vert="horz" lIns="0" tIns="45720" rIns="90000" bIns="45720" rtlCol="0">
            <a:noAutofit/>
          </a:bodyPr>
          <a:lstStyle>
            <a:lvl1pPr marL="0" indent="0" algn="l" defTabSz="914400" rtl="0" eaLnBrk="1" latinLnBrk="0" hangingPunct="1">
              <a:lnSpc>
                <a:spcPct val="90000"/>
              </a:lnSpc>
              <a:spcBef>
                <a:spcPts val="1000"/>
              </a:spcBef>
              <a:buSzPct val="50000"/>
              <a:buFontTx/>
              <a:buNone/>
              <a:defRPr sz="2000" kern="1200">
                <a:solidFill>
                  <a:srgbClr val="E87D2B"/>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70000"/>
              </a:lnSpc>
            </a:pPr>
            <a:endParaRPr lang="nl-NL" b="1">
              <a:solidFill>
                <a:schemeClr val="bg1"/>
              </a:solidFill>
            </a:endParaRPr>
          </a:p>
        </p:txBody>
      </p:sp>
    </p:spTree>
    <p:extLst>
      <p:ext uri="{BB962C8B-B14F-4D97-AF65-F5344CB8AC3E}">
        <p14:creationId xmlns:p14="http://schemas.microsoft.com/office/powerpoint/2010/main" val="3728581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xmlns="" id="{985E72FE-8D53-580D-0576-F49373B7CCDE}"/>
              </a:ext>
            </a:extLst>
          </p:cNvPr>
          <p:cNvSpPr>
            <a:spLocks noGrp="1"/>
          </p:cNvSpPr>
          <p:nvPr>
            <p:ph idx="1"/>
          </p:nvPr>
        </p:nvSpPr>
        <p:spPr>
          <a:xfrm>
            <a:off x="754664" y="3129570"/>
            <a:ext cx="4559015" cy="2832610"/>
          </a:xfrm>
        </p:spPr>
        <p:txBody>
          <a:bodyPr>
            <a:normAutofit fontScale="92500" lnSpcReduction="20000"/>
          </a:bodyPr>
          <a:lstStyle/>
          <a:p>
            <a:pPr marL="0" indent="0">
              <a:buNone/>
            </a:pPr>
            <a:r>
              <a:rPr lang="nl-NL" b="1" dirty="0"/>
              <a:t>Toekomstbestendig</a:t>
            </a:r>
            <a:r>
              <a:rPr lang="nl-NL" dirty="0"/>
              <a:t>:</a:t>
            </a:r>
          </a:p>
          <a:p>
            <a:r>
              <a:rPr lang="nl-NL" dirty="0"/>
              <a:t>Provincie Limburg en Schiphol Groep twee (financieel) sterke aandeelhouders</a:t>
            </a:r>
          </a:p>
          <a:p>
            <a:r>
              <a:rPr lang="nl-NL" dirty="0"/>
              <a:t>Lange termijn focus</a:t>
            </a:r>
          </a:p>
          <a:p>
            <a:r>
              <a:rPr lang="nl-NL" dirty="0"/>
              <a:t>Samenwerking o.g.v. commercie:</a:t>
            </a:r>
          </a:p>
          <a:p>
            <a:pPr marL="0" indent="0">
              <a:buNone/>
            </a:pPr>
            <a:r>
              <a:rPr lang="nl-NL" b="1" dirty="0"/>
              <a:t>Omgevingsbewust:</a:t>
            </a:r>
          </a:p>
          <a:p>
            <a:r>
              <a:rPr lang="nl-NL" dirty="0"/>
              <a:t>Delen van kennis en ervaring expertisecentrum ultra fijnstof</a:t>
            </a:r>
          </a:p>
          <a:p>
            <a:r>
              <a:rPr lang="nl-NL" dirty="0"/>
              <a:t>Bijdrage RSG aan Omgevingsfonds</a:t>
            </a:r>
          </a:p>
          <a:p>
            <a:pPr marL="0" indent="0">
              <a:buNone/>
            </a:pPr>
            <a:r>
              <a:rPr lang="nl-NL" b="1" dirty="0"/>
              <a:t>Kennis en advies</a:t>
            </a:r>
          </a:p>
          <a:p>
            <a:endParaRPr lang="nl-NL" dirty="0"/>
          </a:p>
          <a:p>
            <a:endParaRPr lang="nl-NL" dirty="0"/>
          </a:p>
          <a:p>
            <a:endParaRPr lang="nl-NL" dirty="0"/>
          </a:p>
          <a:p>
            <a:endParaRPr lang="nl-NL" dirty="0"/>
          </a:p>
          <a:p>
            <a:endParaRPr lang="nl-NL" dirty="0"/>
          </a:p>
          <a:p>
            <a:endParaRPr lang="nl-NL" dirty="0"/>
          </a:p>
        </p:txBody>
      </p:sp>
      <p:sp>
        <p:nvSpPr>
          <p:cNvPr id="4" name="Titel 3">
            <a:extLst>
              <a:ext uri="{FF2B5EF4-FFF2-40B4-BE49-F238E27FC236}">
                <a16:creationId xmlns:a16="http://schemas.microsoft.com/office/drawing/2014/main" xmlns="" id="{9978CD73-2EC0-96AB-9194-3103D265E5A8}"/>
              </a:ext>
            </a:extLst>
          </p:cNvPr>
          <p:cNvSpPr>
            <a:spLocks noGrp="1"/>
          </p:cNvSpPr>
          <p:nvPr>
            <p:ph type="title"/>
          </p:nvPr>
        </p:nvSpPr>
        <p:spPr/>
        <p:txBody>
          <a:bodyPr>
            <a:normAutofit fontScale="90000"/>
          </a:bodyPr>
          <a:lstStyle/>
          <a:p>
            <a:r>
              <a:rPr lang="nl-NL" dirty="0"/>
              <a:t>Samenwerking Schiphol Groep</a:t>
            </a:r>
          </a:p>
        </p:txBody>
      </p:sp>
      <p:pic>
        <p:nvPicPr>
          <p:cNvPr id="8" name="Picture 2" descr="Luchthaven Schiphol - Hallo Badhoevedorp">
            <a:extLst>
              <a:ext uri="{FF2B5EF4-FFF2-40B4-BE49-F238E27FC236}">
                <a16:creationId xmlns:a16="http://schemas.microsoft.com/office/drawing/2014/main" xmlns="" id="{DED871D1-9FE8-40AD-B535-B8479E23FBD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007282" y="2651490"/>
            <a:ext cx="5184718" cy="2652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9102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xmlns="" id="{075A2512-8B34-1C3D-7A6F-A42D89D35925}"/>
              </a:ext>
            </a:extLst>
          </p:cNvPr>
          <p:cNvSpPr>
            <a:spLocks noGrp="1"/>
          </p:cNvSpPr>
          <p:nvPr>
            <p:ph type="title"/>
          </p:nvPr>
        </p:nvSpPr>
        <p:spPr/>
        <p:txBody>
          <a:bodyPr/>
          <a:lstStyle/>
          <a:p>
            <a:r>
              <a:rPr lang="nl-NL" dirty="0"/>
              <a:t>Vragen</a:t>
            </a:r>
          </a:p>
        </p:txBody>
      </p:sp>
      <p:sp>
        <p:nvSpPr>
          <p:cNvPr id="3" name="Ondertitel 2">
            <a:extLst>
              <a:ext uri="{FF2B5EF4-FFF2-40B4-BE49-F238E27FC236}">
                <a16:creationId xmlns:a16="http://schemas.microsoft.com/office/drawing/2014/main" xmlns="" id="{741A89E0-DDB5-A8BD-5C1A-5B096039FC74}"/>
              </a:ext>
            </a:extLst>
          </p:cNvPr>
          <p:cNvSpPr>
            <a:spLocks noGrp="1"/>
          </p:cNvSpPr>
          <p:nvPr>
            <p:ph type="subTitle" idx="13"/>
          </p:nvPr>
        </p:nvSpPr>
        <p:spPr/>
        <p:txBody>
          <a:bodyPr/>
          <a:lstStyle/>
          <a:p>
            <a:r>
              <a:rPr lang="nl-NL" dirty="0"/>
              <a:t>Bezoek ons</a:t>
            </a:r>
          </a:p>
        </p:txBody>
      </p:sp>
      <p:sp>
        <p:nvSpPr>
          <p:cNvPr id="4" name="Tijdelijke aanduiding voor tekst 3">
            <a:extLst>
              <a:ext uri="{FF2B5EF4-FFF2-40B4-BE49-F238E27FC236}">
                <a16:creationId xmlns:a16="http://schemas.microsoft.com/office/drawing/2014/main" xmlns="" id="{15B35828-4239-C05A-4192-451F8DEBD149}"/>
              </a:ext>
            </a:extLst>
          </p:cNvPr>
          <p:cNvSpPr>
            <a:spLocks noGrp="1"/>
          </p:cNvSpPr>
          <p:nvPr>
            <p:ph type="body" idx="1"/>
          </p:nvPr>
        </p:nvSpPr>
        <p:spPr/>
        <p:txBody>
          <a:bodyPr/>
          <a:lstStyle/>
          <a:p>
            <a:r>
              <a:rPr lang="nl-NL" dirty="0"/>
              <a:t>Maastricht Aachen Airport</a:t>
            </a:r>
          </a:p>
          <a:p>
            <a:r>
              <a:rPr lang="nl-NL" dirty="0"/>
              <a:t>Vliegveldweg 90, Maastricht Airport</a:t>
            </a:r>
          </a:p>
        </p:txBody>
      </p:sp>
      <p:sp>
        <p:nvSpPr>
          <p:cNvPr id="5" name="Tijdelijke aanduiding voor tekst 4">
            <a:extLst>
              <a:ext uri="{FF2B5EF4-FFF2-40B4-BE49-F238E27FC236}">
                <a16:creationId xmlns:a16="http://schemas.microsoft.com/office/drawing/2014/main" xmlns="" id="{B7A25EB4-9AF2-F11D-20FD-900F7B2F4E9C}"/>
              </a:ext>
            </a:extLst>
          </p:cNvPr>
          <p:cNvSpPr>
            <a:spLocks noGrp="1"/>
          </p:cNvSpPr>
          <p:nvPr>
            <p:ph type="body" idx="15"/>
          </p:nvPr>
        </p:nvSpPr>
        <p:spPr/>
        <p:txBody>
          <a:bodyPr/>
          <a:lstStyle/>
          <a:p>
            <a:r>
              <a:rPr lang="nl-NL" dirty="0"/>
              <a:t>www.maa.nl</a:t>
            </a:r>
          </a:p>
        </p:txBody>
      </p:sp>
    </p:spTree>
    <p:extLst>
      <p:ext uri="{BB962C8B-B14F-4D97-AF65-F5344CB8AC3E}">
        <p14:creationId xmlns:p14="http://schemas.microsoft.com/office/powerpoint/2010/main" val="727499429"/>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0" marR="0" indent="0" algn="l" defTabSz="914400" rtl="0" eaLnBrk="1" fontAlgn="auto" latinLnBrk="0" hangingPunct="1">
          <a:lnSpc>
            <a:spcPct val="100000"/>
          </a:lnSpc>
          <a:spcBef>
            <a:spcPts val="0"/>
          </a:spcBef>
          <a:spcAft>
            <a:spcPts val="0"/>
          </a:spcAft>
          <a:buClrTx/>
          <a:buSzTx/>
          <a:buFontTx/>
          <a:buNone/>
          <a:tabLst/>
          <a:defRPr sz="1800" b="0" dirty="0" smtClean="0">
            <a:solidFill>
              <a:srgbClr val="F6851F"/>
            </a:solidFill>
          </a:defRPr>
        </a:defPPr>
      </a:lstStyle>
    </a:txDef>
  </a:objectDefaults>
  <a:extraClrSchemeLst/>
  <a:extLst>
    <a:ext uri="{05A4C25C-085E-4340-85A3-A5531E510DB2}">
      <thm15:themeFamily xmlns:thm15="http://schemas.microsoft.com/office/thememl/2012/main" name="MAA_template_v2" id="{86924F17-8248-F54E-987F-82610A5D856F}" vid="{EE5E6725-36F6-7F4A-8989-40348AA05D86}"/>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be0e45b-3568-49a2-aa07-6790ef2d3ba9">
      <Terms xmlns="http://schemas.microsoft.com/office/infopath/2007/PartnerControls"/>
    </lcf76f155ced4ddcb4097134ff3c332f>
    <TaxCatchAll xmlns="57db1893-25c8-4178-89a7-3756d9cbf27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3C0FF144DA49D44AD02742A471BDC20" ma:contentTypeVersion="19" ma:contentTypeDescription="Create a new document." ma:contentTypeScope="" ma:versionID="ca71312b0c3d2b5f07c4a6382a6db9a1">
  <xsd:schema xmlns:xsd="http://www.w3.org/2001/XMLSchema" xmlns:xs="http://www.w3.org/2001/XMLSchema" xmlns:p="http://schemas.microsoft.com/office/2006/metadata/properties" xmlns:ns2="ebe0e45b-3568-49a2-aa07-6790ef2d3ba9" xmlns:ns3="57db1893-25c8-4178-89a7-3756d9cbf278" targetNamespace="http://schemas.microsoft.com/office/2006/metadata/properties" ma:root="true" ma:fieldsID="a7b725c3f9af732b35ac0e1a1ecf8f81" ns2:_="" ns3:_="">
    <xsd:import namespace="ebe0e45b-3568-49a2-aa07-6790ef2d3ba9"/>
    <xsd:import namespace="57db1893-25c8-4178-89a7-3756d9cbf27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e0e45b-3568-49a2-aa07-6790ef2d3b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fab787f-153a-46c4-86c0-bc487e4276b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7db1893-25c8-4178-89a7-3756d9cbf27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d369249-5489-4a0a-b904-92fdc65604bd}" ma:internalName="TaxCatchAll" ma:showField="CatchAllData" ma:web="57db1893-25c8-4178-89a7-3756d9cbf27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3307678-7799-4E8B-A4DA-4C0128AC93CA}">
  <ds:schemaRefs>
    <ds:schemaRef ds:uri="http://schemas.microsoft.com/sharepoint/v3/contenttype/forms"/>
  </ds:schemaRefs>
</ds:datastoreItem>
</file>

<file path=customXml/itemProps2.xml><?xml version="1.0" encoding="utf-8"?>
<ds:datastoreItem xmlns:ds="http://schemas.openxmlformats.org/officeDocument/2006/customXml" ds:itemID="{FAB0B84F-F974-4396-9653-1CCECC47D637}">
  <ds:schemaRefs>
    <ds:schemaRef ds:uri="57db1893-25c8-4178-89a7-3756d9cbf278"/>
    <ds:schemaRef ds:uri="ebe0e45b-3568-49a2-aa07-6790ef2d3ba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D664410-20AD-4ADB-867E-5E05FC2180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e0e45b-3568-49a2-aa07-6790ef2d3ba9"/>
    <ds:schemaRef ds:uri="57db1893-25c8-4178-89a7-3756d9cbf2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MAA_template</Template>
  <TotalTime>0</TotalTime>
  <Words>640</Words>
  <Application>Microsoft Macintosh PowerPoint</Application>
  <PresentationFormat>Breedbeeld</PresentationFormat>
  <Paragraphs>208</Paragraphs>
  <Slides>20</Slides>
  <Notes>8</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20</vt:i4>
      </vt:variant>
    </vt:vector>
  </HeadingPairs>
  <TitlesOfParts>
    <vt:vector size="23" baseType="lpstr">
      <vt:lpstr>Arial</vt:lpstr>
      <vt:lpstr>Calibri</vt:lpstr>
      <vt:lpstr>Kantoorthema</vt:lpstr>
      <vt:lpstr>CRO</vt:lpstr>
      <vt:lpstr>PowerPoint-presentatie</vt:lpstr>
      <vt:lpstr>PowerPoint-presentatie</vt:lpstr>
      <vt:lpstr>PowerPoint-presentatie</vt:lpstr>
      <vt:lpstr>PowerPoint-presentatie</vt:lpstr>
      <vt:lpstr>Blik op de toekomst!</vt:lpstr>
      <vt:lpstr>Onze drie beloftes voor de periode &lt; 2035</vt:lpstr>
      <vt:lpstr>Cargo, passagiers of beide?</vt:lpstr>
      <vt:lpstr>Waar staan we in 2030?</vt:lpstr>
      <vt:lpstr>PowerPoint-presentatie</vt:lpstr>
      <vt:lpstr>Focus 2025</vt:lpstr>
      <vt:lpstr>PowerPoint-presentatie</vt:lpstr>
      <vt:lpstr>Cargo bottlenecks </vt:lpstr>
      <vt:lpstr>Pax bottlenecks </vt:lpstr>
      <vt:lpstr>PowerPoint-presentatie</vt:lpstr>
      <vt:lpstr>PowerPoint-presentatie</vt:lpstr>
      <vt:lpstr>PowerPoint-presentatie</vt:lpstr>
      <vt:lpstr>PowerPoint-presentatie</vt:lpstr>
      <vt:lpstr>Samenwerking Schiphol Groep</vt:lpstr>
      <vt:lpstr>Vragen</vt:lpstr>
    </vt:vector>
  </TitlesOfParts>
  <Company/>
  <LinksUpToDate>false</LinksUpToDate>
  <SharedDoc>false</SharedDoc>
  <HyperlinksChanged>false</HyperlinksChanged>
  <AppVersion>15.0040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Sarah De Bruijn</dc:creator>
  <cp:lastModifiedBy>info@cromaastricht.nl</cp:lastModifiedBy>
  <cp:revision>29</cp:revision>
  <cp:lastPrinted>2024-09-06T13:19:12Z</cp:lastPrinted>
  <dcterms:created xsi:type="dcterms:W3CDTF">2021-12-07T13:18:33Z</dcterms:created>
  <dcterms:modified xsi:type="dcterms:W3CDTF">2025-03-28T11:31:08Z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0x010100C3C0FF144DA49D44AD02742A471BDC20</vt:lpwstr>
  </property>
</Properties>
</file>